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5.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6.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7.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8.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9.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0.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11.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12.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13.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14.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15.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16.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17.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18.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9.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20.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21.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22.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notesSlides/notesSlide23.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24.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25.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notesSlides/notesSlide26.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notesSlides/notesSlide27.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28.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29.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30.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notesSlides/notesSlide31.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notesSlides/notesSlide32.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notesSlides/notesSlide33.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notesSlides/notesSlide34.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35.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notesSlides/notesSlide36.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notesSlides/notesSlide37.xml" ContentType="application/vnd.openxmlformats-officedocument.presentationml.notesSlide+xml"/>
  <Override PartName="/ppt/tags/tag10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90" r:id="rId1"/>
    <p:sldMasterId id="2147483902" r:id="rId2"/>
  </p:sldMasterIdLst>
  <p:notesMasterIdLst>
    <p:notesMasterId r:id="rId40"/>
  </p:notesMasterIdLst>
  <p:handoutMasterIdLst>
    <p:handoutMasterId r:id="rId41"/>
  </p:handoutMasterIdLst>
  <p:sldIdLst>
    <p:sldId id="256" r:id="rId3"/>
    <p:sldId id="357" r:id="rId4"/>
    <p:sldId id="349" r:id="rId5"/>
    <p:sldId id="318" r:id="rId6"/>
    <p:sldId id="319" r:id="rId7"/>
    <p:sldId id="370" r:id="rId8"/>
    <p:sldId id="331" r:id="rId9"/>
    <p:sldId id="332" r:id="rId10"/>
    <p:sldId id="333" r:id="rId11"/>
    <p:sldId id="334" r:id="rId12"/>
    <p:sldId id="371" r:id="rId13"/>
    <p:sldId id="320" r:id="rId14"/>
    <p:sldId id="343" r:id="rId15"/>
    <p:sldId id="344" r:id="rId16"/>
    <p:sldId id="362" r:id="rId17"/>
    <p:sldId id="345" r:id="rId18"/>
    <p:sldId id="363" r:id="rId19"/>
    <p:sldId id="365" r:id="rId20"/>
    <p:sldId id="364" r:id="rId21"/>
    <p:sldId id="323" r:id="rId22"/>
    <p:sldId id="359" r:id="rId23"/>
    <p:sldId id="360" r:id="rId24"/>
    <p:sldId id="326" r:id="rId25"/>
    <p:sldId id="327" r:id="rId26"/>
    <p:sldId id="328" r:id="rId27"/>
    <p:sldId id="329" r:id="rId28"/>
    <p:sldId id="311" r:id="rId29"/>
    <p:sldId id="347" r:id="rId30"/>
    <p:sldId id="348" r:id="rId31"/>
    <p:sldId id="303" r:id="rId32"/>
    <p:sldId id="366" r:id="rId33"/>
    <p:sldId id="350" r:id="rId34"/>
    <p:sldId id="369" r:id="rId35"/>
    <p:sldId id="353" r:id="rId36"/>
    <p:sldId id="355" r:id="rId37"/>
    <p:sldId id="368" r:id="rId38"/>
    <p:sldId id="356" r:id="rId39"/>
  </p:sldIdLst>
  <p:sldSz cx="9144000" cy="6858000" type="screen4x3"/>
  <p:notesSz cx="6985000" cy="9283700"/>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E594"/>
    <a:srgbClr val="B7D432"/>
    <a:srgbClr val="A365D1"/>
    <a:srgbClr val="009900"/>
    <a:srgbClr val="0C48F2"/>
    <a:srgbClr val="1903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ferSingleView="1">
    <p:restoredLeft sz="34556" autoAdjust="0"/>
    <p:restoredTop sz="77203" autoAdjust="0"/>
  </p:normalViewPr>
  <p:slideViewPr>
    <p:cSldViewPr>
      <p:cViewPr>
        <p:scale>
          <a:sx n="50" d="100"/>
          <a:sy n="50" d="100"/>
        </p:scale>
        <p:origin x="-1998" y="-558"/>
      </p:cViewPr>
      <p:guideLst>
        <p:guide orient="horz" pos="2160"/>
        <p:guide pos="2880"/>
      </p:guideLst>
    </p:cSldViewPr>
  </p:slideViewPr>
  <p:outlineViewPr>
    <p:cViewPr>
      <p:scale>
        <a:sx n="33" d="100"/>
        <a:sy n="33" d="100"/>
      </p:scale>
      <p:origin x="0" y="8244"/>
    </p:cViewPr>
  </p:outlineViewPr>
  <p:notesTextViewPr>
    <p:cViewPr>
      <p:scale>
        <a:sx n="1" d="1"/>
        <a:sy n="1" d="1"/>
      </p:scale>
      <p:origin x="0" y="0"/>
    </p:cViewPr>
  </p:notesTextViewPr>
  <p:sorterViewPr>
    <p:cViewPr>
      <p:scale>
        <a:sx n="70" d="100"/>
        <a:sy n="70" d="100"/>
      </p:scale>
      <p:origin x="0" y="0"/>
    </p:cViewPr>
  </p:sorterViewPr>
  <p:notesViewPr>
    <p:cSldViewPr>
      <p:cViewPr>
        <p:scale>
          <a:sx n="90" d="100"/>
          <a:sy n="90" d="100"/>
        </p:scale>
        <p:origin x="-1554" y="2076"/>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4185"/>
          </a:xfrm>
          <a:prstGeom prst="rect">
            <a:avLst/>
          </a:prstGeom>
        </p:spPr>
        <p:txBody>
          <a:bodyPr vert="horz" lIns="92958" tIns="46479" rIns="92958" bIns="46479" rtlCol="0"/>
          <a:lstStyle>
            <a:lvl1pPr algn="r">
              <a:defRPr sz="1200"/>
            </a:lvl1pPr>
          </a:lstStyle>
          <a:p>
            <a:fld id="{61740B43-2955-4E51-AC2E-5EA856A2D10E}" type="datetimeFigureOut">
              <a:rPr lang="en-US" smtClean="0"/>
              <a:t>9/18/2018</a:t>
            </a:fld>
            <a:endParaRPr lang="en-US"/>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lIns="92958" tIns="46479" rIns="92958" bIns="46479" rtlCol="0" anchor="b"/>
          <a:lstStyle>
            <a:lvl1pPr algn="r">
              <a:defRPr sz="1200"/>
            </a:lvl1pPr>
          </a:lstStyle>
          <a:p>
            <a:fld id="{7432E60E-51F3-4C2D-9C5A-3E6FAC1D6BEB}" type="slidenum">
              <a:rPr lang="en-US" smtClean="0"/>
              <a:t>‹#›</a:t>
            </a:fld>
            <a:endParaRPr lang="en-US"/>
          </a:p>
        </p:txBody>
      </p:sp>
    </p:spTree>
    <p:extLst>
      <p:ext uri="{BB962C8B-B14F-4D97-AF65-F5344CB8AC3E}">
        <p14:creationId xmlns:p14="http://schemas.microsoft.com/office/powerpoint/2010/main" val="35127237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3A19BFBE-52A4-4394-A8BB-778F340FB71E}" type="datetimeFigureOut">
              <a:rPr lang="en-US" smtClean="0"/>
              <a:t>9/18/2018</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515D7CB5-E0D8-49B0-85BA-CDC53D6DB227}" type="slidenum">
              <a:rPr lang="en-US" smtClean="0"/>
              <a:t>‹#›</a:t>
            </a:fld>
            <a:endParaRPr lang="en-US"/>
          </a:p>
        </p:txBody>
      </p:sp>
    </p:spTree>
    <p:extLst>
      <p:ext uri="{BB962C8B-B14F-4D97-AF65-F5344CB8AC3E}">
        <p14:creationId xmlns:p14="http://schemas.microsoft.com/office/powerpoint/2010/main" val="150198005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27.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29.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31.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33.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35.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37.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39.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41.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44.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47.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57.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60.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63.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65.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69.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73.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75.xm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77.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ags" Target="../tags/tag80.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ags" Target="../tags/tag85.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ags" Target="../tags/tag88.xml"/></Relationships>
</file>

<file path=ppt/notesSlides/_rels/notesSlide31.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ags" Target="../tags/tag90.xml"/></Relationships>
</file>

<file path=ppt/notesSlides/_rels/notesSlide32.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ags" Target="../tags/tag92.xml"/></Relationships>
</file>

<file path=ppt/notesSlides/_rels/notesSlide33.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tags" Target="../tags/tag94.xml"/></Relationships>
</file>

<file path=ppt/notesSlides/_rels/notesSlide34.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notesMaster" Target="../notesMasters/notesMaster1.xml"/><Relationship Id="rId1" Type="http://schemas.openxmlformats.org/officeDocument/2006/relationships/tags" Target="../tags/tag96.xml"/></Relationships>
</file>

<file path=ppt/notesSlides/_rels/notesSlide35.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notesMaster" Target="../notesMasters/notesMaster1.xml"/><Relationship Id="rId1" Type="http://schemas.openxmlformats.org/officeDocument/2006/relationships/tags" Target="../tags/tag99.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slide" Target="../slides/slide37.xml"/><Relationship Id="rId2" Type="http://schemas.openxmlformats.org/officeDocument/2006/relationships/notesMaster" Target="../notesMasters/notesMaster1.xml"/><Relationship Id="rId1" Type="http://schemas.openxmlformats.org/officeDocument/2006/relationships/tags" Target="../tags/tag103.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22.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5283" indent="-290493" eaLnBrk="0" hangingPunct="0">
              <a:defRPr>
                <a:solidFill>
                  <a:schemeClr val="tx1"/>
                </a:solidFill>
                <a:latin typeface="Arial" charset="0"/>
              </a:defRPr>
            </a:lvl2pPr>
            <a:lvl3pPr marL="1161974" indent="-232395" eaLnBrk="0" hangingPunct="0">
              <a:defRPr>
                <a:solidFill>
                  <a:schemeClr val="tx1"/>
                </a:solidFill>
                <a:latin typeface="Arial" charset="0"/>
              </a:defRPr>
            </a:lvl3pPr>
            <a:lvl4pPr marL="1626763" indent="-232395" eaLnBrk="0" hangingPunct="0">
              <a:defRPr>
                <a:solidFill>
                  <a:schemeClr val="tx1"/>
                </a:solidFill>
                <a:latin typeface="Arial" charset="0"/>
              </a:defRPr>
            </a:lvl4pPr>
            <a:lvl5pPr marL="2091553" indent="-232395" eaLnBrk="0" hangingPunct="0">
              <a:defRPr>
                <a:solidFill>
                  <a:schemeClr val="tx1"/>
                </a:solidFill>
                <a:latin typeface="Arial" charset="0"/>
              </a:defRPr>
            </a:lvl5pPr>
            <a:lvl6pPr marL="2556342" indent="-232395" eaLnBrk="0" fontAlgn="base" hangingPunct="0">
              <a:spcBef>
                <a:spcPct val="0"/>
              </a:spcBef>
              <a:spcAft>
                <a:spcPct val="0"/>
              </a:spcAft>
              <a:defRPr>
                <a:solidFill>
                  <a:schemeClr val="tx1"/>
                </a:solidFill>
                <a:latin typeface="Arial" charset="0"/>
              </a:defRPr>
            </a:lvl6pPr>
            <a:lvl7pPr marL="3021132" indent="-232395" eaLnBrk="0" fontAlgn="base" hangingPunct="0">
              <a:spcBef>
                <a:spcPct val="0"/>
              </a:spcBef>
              <a:spcAft>
                <a:spcPct val="0"/>
              </a:spcAft>
              <a:defRPr>
                <a:solidFill>
                  <a:schemeClr val="tx1"/>
                </a:solidFill>
                <a:latin typeface="Arial" charset="0"/>
              </a:defRPr>
            </a:lvl7pPr>
            <a:lvl8pPr marL="3485921" indent="-232395" eaLnBrk="0" fontAlgn="base" hangingPunct="0">
              <a:spcBef>
                <a:spcPct val="0"/>
              </a:spcBef>
              <a:spcAft>
                <a:spcPct val="0"/>
              </a:spcAft>
              <a:defRPr>
                <a:solidFill>
                  <a:schemeClr val="tx1"/>
                </a:solidFill>
                <a:latin typeface="Arial" charset="0"/>
              </a:defRPr>
            </a:lvl8pPr>
            <a:lvl9pPr marL="3950711" indent="-232395" eaLnBrk="0" fontAlgn="base" hangingPunct="0">
              <a:spcBef>
                <a:spcPct val="0"/>
              </a:spcBef>
              <a:spcAft>
                <a:spcPct val="0"/>
              </a:spcAft>
              <a:defRPr>
                <a:solidFill>
                  <a:schemeClr val="tx1"/>
                </a:solidFill>
                <a:latin typeface="Arial" charset="0"/>
              </a:defRPr>
            </a:lvl9pPr>
          </a:lstStyle>
          <a:p>
            <a:pPr eaLnBrk="1" hangingPunct="1"/>
            <a:fld id="{E0DB886B-21C2-48C8-9DB5-BB76DB720205}" type="slidenum">
              <a:rPr lang="en-US">
                <a:solidFill>
                  <a:srgbClr val="000000"/>
                </a:solidFill>
              </a:rPr>
              <a:pPr eaLnBrk="1" hangingPunct="1"/>
              <a:t>1</a:t>
            </a:fld>
            <a:endParaRPr lang="en-US">
              <a:solidFill>
                <a:srgbClr val="000000"/>
              </a:solidFill>
            </a:endParaRPr>
          </a:p>
        </p:txBody>
      </p:sp>
      <p:sp>
        <p:nvSpPr>
          <p:cNvPr id="187395" name="Rectangle 2"/>
          <p:cNvSpPr>
            <a:spLocks noGrp="1" noRot="1" noChangeAspect="1" noChangeArrowheads="1" noTextEdit="1"/>
          </p:cNvSpPr>
          <p:nvPr>
            <p:ph type="sldImg"/>
          </p:nvPr>
        </p:nvSpPr>
        <p:spPr>
          <a:xfrm>
            <a:off x="1171575" y="698500"/>
            <a:ext cx="4641850" cy="3481388"/>
          </a:xfrm>
          <a:ln/>
        </p:spPr>
      </p:sp>
      <p:sp>
        <p:nvSpPr>
          <p:cNvPr id="187396" name="Rectangle 3"/>
          <p:cNvSpPr>
            <a:spLocks noGrp="1" noChangeArrowheads="1"/>
          </p:cNvSpPr>
          <p:nvPr>
            <p:ph type="body" idx="1"/>
            <p:custDataLst>
              <p:tags r:id="rId1"/>
            </p:custDataLst>
          </p:nvPr>
        </p:nvSpPr>
        <p:spPr>
          <a:xfrm>
            <a:off x="929718" y="4409758"/>
            <a:ext cx="5125567" cy="417605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15000"/>
              </a:lnSpc>
            </a:pPr>
            <a:r>
              <a:rPr lang="en-US">
                <a:solidFill>
                  <a:srgbClr val="000000"/>
                </a:solidFill>
                <a:latin typeface="Arial"/>
                <a:ea typeface="Times New Roman"/>
                <a:cs typeface="Times New Roman"/>
              </a:rPr>
              <a:t>This Satellite Foundational Course for GOES-R will teach you what you need to know about the scanning of the Advanced baseline Imager, the ABI, on GOES-R.  In addition, you'll learn about the improvements on ABI related to improved spectral, spatial and temporal resolution, how parallax can affect what you see, what the better bit depth on ABI means, and how multiple satellites with different resolutions will view North America.  The authors of and contributors to this training are listed, and they all work at the University of Wisconsin Madison Cooperative Institute for Meteorological Satellite Studies.</a:t>
            </a:r>
            <a:endParaRPr lang="en-US">
              <a:ea typeface="Times New Roman"/>
              <a:cs typeface="Times New Roman"/>
            </a:endParaRPr>
          </a:p>
          <a:p>
            <a:pPr>
              <a:lnSpc>
                <a:spcPct val="115000"/>
              </a:lnSpc>
            </a:pPr>
            <a:r>
              <a:rPr lang="en-US">
                <a:solidFill>
                  <a:srgbClr val="000000"/>
                </a:solidFill>
                <a:latin typeface="Times New Roman"/>
                <a:ea typeface="Times New Roman"/>
                <a:cs typeface="Times New Roman"/>
              </a:rPr>
              <a:t> </a:t>
            </a:r>
            <a:endParaRPr lang="en-US">
              <a:ea typeface="Times New Roman"/>
              <a:cs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a:solidFill>
                  <a:srgbClr val="000000"/>
                </a:solidFill>
                <a:ea typeface="Times New Roman"/>
                <a:cs typeface="Calibri"/>
              </a:rPr>
              <a:t>Here is the figure for GOES-16 in the GOES-East location with the CONUS sector indicated.  The default location of the meso sectors is shown, but they can be moved anywhere.</a:t>
            </a:r>
            <a:endParaRPr lang="en-US">
              <a:ea typeface="Times New Roman"/>
              <a:cs typeface="Times New Roman"/>
            </a:endParaRPr>
          </a:p>
          <a:p>
            <a:pPr>
              <a:lnSpc>
                <a:spcPct val="115000"/>
              </a:lnSpc>
            </a:pPr>
            <a:r>
              <a:rPr lang="en-US">
                <a:solidFill>
                  <a:srgbClr val="000000"/>
                </a:solidFill>
                <a:latin typeface="Times New Roman"/>
                <a:ea typeface="Times New Roman"/>
                <a:cs typeface="Times New Roman"/>
              </a:rPr>
              <a:t> </a:t>
            </a:r>
            <a:endParaRPr lang="en-US">
              <a:ea typeface="Times New Roman"/>
              <a:cs typeface="Times New Roman"/>
            </a:endParaRPr>
          </a:p>
          <a:p>
            <a:pPr>
              <a:lnSpc>
                <a:spcPct val="115000"/>
              </a:lnSpc>
            </a:pPr>
            <a:r>
              <a:rPr lang="en-US">
                <a:solidFill>
                  <a:srgbClr val="000000"/>
                </a:solidFill>
                <a:latin typeface="Times New Roman"/>
                <a:ea typeface="Times New Roman"/>
                <a:cs typeface="Times New Roman"/>
              </a:rPr>
              <a:t> </a:t>
            </a:r>
            <a:endParaRPr lang="en-US">
              <a:ea typeface="Times New Roman"/>
              <a:cs typeface="Times New Roman"/>
            </a:endParaRPr>
          </a:p>
          <a:p>
            <a:pPr>
              <a:lnSpc>
                <a:spcPct val="115000"/>
              </a:lnSpc>
            </a:pPr>
            <a:r>
              <a:rPr lang="en-US">
                <a:solidFill>
                  <a:srgbClr val="000000"/>
                </a:solidFill>
                <a:latin typeface="Times New Roman"/>
                <a:ea typeface="Times New Roman"/>
                <a:cs typeface="Times New Roman"/>
              </a:rPr>
              <a:t> </a:t>
            </a:r>
            <a:endParaRPr lang="en-US">
              <a:ea typeface="Times New Roman"/>
              <a:cs typeface="Times New Roman"/>
            </a:endParaRPr>
          </a:p>
        </p:txBody>
      </p:sp>
      <p:sp>
        <p:nvSpPr>
          <p:cNvPr id="4" name="Slide Number Placeholder 3"/>
          <p:cNvSpPr>
            <a:spLocks noGrp="1"/>
          </p:cNvSpPr>
          <p:nvPr>
            <p:ph type="sldNum" sz="quarter" idx="10"/>
          </p:nvPr>
        </p:nvSpPr>
        <p:spPr/>
        <p:txBody>
          <a:bodyPr/>
          <a:lstStyle/>
          <a:p>
            <a:fld id="{25C4C6C1-DEAA-4DDA-9189-0C2085F8C582}"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712780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a:solidFill>
                  <a:srgbClr val="000000"/>
                </a:solidFill>
                <a:ea typeface="Times New Roman"/>
                <a:cs typeface="Calibri"/>
              </a:rPr>
              <a:t>If you're in a WFO, and you want satellite imagery more than every 5 minutes (over CONUS) or more than 10-15 minutes (over Alaska) -- call a Meso!  The methods to do this may vary by region, so ask Management how it's done.  You can find a link to this site that displays current and planned meso sectors in the STOR on </a:t>
            </a:r>
            <a:r>
              <a:rPr lang="en-US">
                <a:solidFill>
                  <a:srgbClr val="000000"/>
                </a:solidFill>
                <a:ea typeface="Times New Roman"/>
                <a:cs typeface="Calibri"/>
              </a:rPr>
              <a:t>VLab</a:t>
            </a:r>
            <a:r>
              <a:rPr lang="en-US" smtClean="0">
                <a:solidFill>
                  <a:srgbClr val="000000"/>
                </a:solidFill>
                <a:ea typeface="Times New Roman"/>
                <a:cs typeface="Calibri"/>
              </a:rPr>
              <a:t>.</a:t>
            </a:r>
            <a:endParaRPr lang="en-US">
              <a:ea typeface="Times New Roman"/>
              <a:cs typeface="Times New Roman"/>
            </a:endParaRPr>
          </a:p>
        </p:txBody>
      </p:sp>
      <p:sp>
        <p:nvSpPr>
          <p:cNvPr id="4" name="Slide Number Placeholder 3"/>
          <p:cNvSpPr>
            <a:spLocks noGrp="1"/>
          </p:cNvSpPr>
          <p:nvPr>
            <p:ph type="sldNum" sz="quarter" idx="10"/>
          </p:nvPr>
        </p:nvSpPr>
        <p:spPr/>
        <p:txBody>
          <a:bodyPr/>
          <a:lstStyle/>
          <a:p>
            <a:fld id="{515D7CB5-E0D8-49B0-85BA-CDC53D6DB227}" type="slidenum">
              <a:rPr lang="en-US" smtClean="0"/>
              <a:t>11</a:t>
            </a:fld>
            <a:endParaRPr lang="en-US"/>
          </a:p>
        </p:txBody>
      </p:sp>
    </p:spTree>
    <p:extLst>
      <p:ext uri="{BB962C8B-B14F-4D97-AF65-F5344CB8AC3E}">
        <p14:creationId xmlns:p14="http://schemas.microsoft.com/office/powerpoint/2010/main" val="2395249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55283" indent="-290493" eaLnBrk="0" hangingPunct="0">
              <a:defRPr>
                <a:solidFill>
                  <a:schemeClr val="tx1"/>
                </a:solidFill>
                <a:latin typeface="Arial" charset="0"/>
              </a:defRPr>
            </a:lvl2pPr>
            <a:lvl3pPr marL="1161974" indent="-232395" eaLnBrk="0" hangingPunct="0">
              <a:defRPr>
                <a:solidFill>
                  <a:schemeClr val="tx1"/>
                </a:solidFill>
                <a:latin typeface="Arial" charset="0"/>
              </a:defRPr>
            </a:lvl3pPr>
            <a:lvl4pPr marL="1626763" indent="-232395" eaLnBrk="0" hangingPunct="0">
              <a:defRPr>
                <a:solidFill>
                  <a:schemeClr val="tx1"/>
                </a:solidFill>
                <a:latin typeface="Arial" charset="0"/>
              </a:defRPr>
            </a:lvl4pPr>
            <a:lvl5pPr marL="2091553" indent="-232395" eaLnBrk="0" hangingPunct="0">
              <a:defRPr>
                <a:solidFill>
                  <a:schemeClr val="tx1"/>
                </a:solidFill>
                <a:latin typeface="Arial" charset="0"/>
              </a:defRPr>
            </a:lvl5pPr>
            <a:lvl6pPr marL="2556342" indent="-232395" eaLnBrk="0" fontAlgn="base" hangingPunct="0">
              <a:spcBef>
                <a:spcPct val="0"/>
              </a:spcBef>
              <a:spcAft>
                <a:spcPct val="0"/>
              </a:spcAft>
              <a:defRPr>
                <a:solidFill>
                  <a:schemeClr val="tx1"/>
                </a:solidFill>
                <a:latin typeface="Arial" charset="0"/>
              </a:defRPr>
            </a:lvl6pPr>
            <a:lvl7pPr marL="3021132" indent="-232395" eaLnBrk="0" fontAlgn="base" hangingPunct="0">
              <a:spcBef>
                <a:spcPct val="0"/>
              </a:spcBef>
              <a:spcAft>
                <a:spcPct val="0"/>
              </a:spcAft>
              <a:defRPr>
                <a:solidFill>
                  <a:schemeClr val="tx1"/>
                </a:solidFill>
                <a:latin typeface="Arial" charset="0"/>
              </a:defRPr>
            </a:lvl7pPr>
            <a:lvl8pPr marL="3485921" indent="-232395" eaLnBrk="0" fontAlgn="base" hangingPunct="0">
              <a:spcBef>
                <a:spcPct val="0"/>
              </a:spcBef>
              <a:spcAft>
                <a:spcPct val="0"/>
              </a:spcAft>
              <a:defRPr>
                <a:solidFill>
                  <a:schemeClr val="tx1"/>
                </a:solidFill>
                <a:latin typeface="Arial" charset="0"/>
              </a:defRPr>
            </a:lvl8pPr>
            <a:lvl9pPr marL="3950711" indent="-232395" eaLnBrk="0" fontAlgn="base" hangingPunct="0">
              <a:spcBef>
                <a:spcPct val="0"/>
              </a:spcBef>
              <a:spcAft>
                <a:spcPct val="0"/>
              </a:spcAft>
              <a:defRPr>
                <a:solidFill>
                  <a:schemeClr val="tx1"/>
                </a:solidFill>
                <a:latin typeface="Arial" charset="0"/>
              </a:defRPr>
            </a:lvl9pPr>
          </a:lstStyle>
          <a:p>
            <a:pPr eaLnBrk="1" hangingPunct="1"/>
            <a:fld id="{76ED064B-A1F2-4E3C-98EC-4923CDC3C95D}" type="slidenum">
              <a:rPr lang="en-US">
                <a:solidFill>
                  <a:srgbClr val="000000"/>
                </a:solidFill>
              </a:rPr>
              <a:pPr eaLnBrk="1" hangingPunct="1"/>
              <a:t>12</a:t>
            </a:fld>
            <a:endParaRPr lang="en-US">
              <a:solidFill>
                <a:srgbClr val="000000"/>
              </a:solidFill>
            </a:endParaRPr>
          </a:p>
        </p:txBody>
      </p:sp>
      <p:sp>
        <p:nvSpPr>
          <p:cNvPr id="229379" name="Rectangle 2"/>
          <p:cNvSpPr>
            <a:spLocks noGrp="1" noRot="1" noChangeAspect="1" noChangeArrowheads="1" noTextEdit="1"/>
          </p:cNvSpPr>
          <p:nvPr>
            <p:ph type="sldImg"/>
          </p:nvPr>
        </p:nvSpPr>
        <p:spPr>
          <a:xfrm>
            <a:off x="1179513" y="681038"/>
            <a:ext cx="4651375" cy="3487737"/>
          </a:xfrm>
          <a:ln/>
        </p:spPr>
      </p:sp>
      <p:sp>
        <p:nvSpPr>
          <p:cNvPr id="229380" name="Rectangle 3"/>
          <p:cNvSpPr>
            <a:spLocks noGrp="1" noChangeArrowheads="1"/>
          </p:cNvSpPr>
          <p:nvPr>
            <p:ph type="body" idx="1"/>
            <p:custDataLst>
              <p:tags r:id="rId1"/>
            </p:custDataLst>
          </p:nvPr>
        </p:nvSpPr>
        <p:spPr>
          <a:xfrm>
            <a:off x="924866" y="4395253"/>
            <a:ext cx="5161139" cy="4167994"/>
          </a:xfrm>
          <a:noFill/>
        </p:spPr>
        <p:txBody>
          <a:bodyPr lIns="91552" tIns="45775" rIns="91552" bIns="45775"/>
          <a:lstStyle/>
          <a:p>
            <a:pPr>
              <a:lnSpc>
                <a:spcPct val="115000"/>
              </a:lnSpc>
            </a:pPr>
            <a:r>
              <a:rPr lang="en-US">
                <a:solidFill>
                  <a:srgbClr val="000000"/>
                </a:solidFill>
                <a:latin typeface="Arial"/>
                <a:ea typeface="Times New Roman"/>
                <a:cs typeface="Times New Roman"/>
              </a:rPr>
              <a:t>This table shows the better spectral, spatial and temporal resolution of The ABI </a:t>
            </a:r>
            <a:endParaRPr lang="en-US">
              <a:ea typeface="Times New Roman"/>
              <a:cs typeface="Times New Roman"/>
            </a:endParaRPr>
          </a:p>
          <a:p>
            <a:pPr>
              <a:lnSpc>
                <a:spcPct val="115000"/>
              </a:lnSpc>
            </a:pPr>
            <a:r>
              <a:rPr lang="en-US">
                <a:solidFill>
                  <a:srgbClr val="000000"/>
                </a:solidFill>
                <a:latin typeface="Arial"/>
                <a:ea typeface="Times New Roman"/>
                <a:cs typeface="Times New Roman"/>
              </a:rPr>
              <a:t> </a:t>
            </a:r>
            <a:endParaRPr lang="en-US">
              <a:ea typeface="Times New Roman"/>
              <a:cs typeface="Times New Roman"/>
            </a:endParaRPr>
          </a:p>
          <a:p>
            <a:pPr>
              <a:lnSpc>
                <a:spcPct val="115000"/>
              </a:lnSpc>
            </a:pPr>
            <a:r>
              <a:rPr lang="en-US">
                <a:solidFill>
                  <a:srgbClr val="000000"/>
                </a:solidFill>
                <a:latin typeface="Arial"/>
                <a:ea typeface="Times New Roman"/>
                <a:cs typeface="Times New Roman"/>
              </a:rPr>
              <a:t>What does On-orbit cal mean for reflective bands?  That means that GOES-east visible and GOES-West visible will look similar even as the satellites </a:t>
            </a:r>
            <a:r>
              <a:rPr lang="en-US">
                <a:solidFill>
                  <a:srgbClr val="000000"/>
                </a:solidFill>
                <a:latin typeface="Arial"/>
                <a:ea typeface="Times New Roman"/>
                <a:cs typeface="Times New Roman"/>
              </a:rPr>
              <a:t>age</a:t>
            </a:r>
            <a:r>
              <a:rPr lang="en-US" smtClean="0">
                <a:solidFill>
                  <a:srgbClr val="000000"/>
                </a:solidFill>
                <a:latin typeface="Arial"/>
                <a:ea typeface="Times New Roman"/>
                <a:cs typeface="Times New Roman"/>
              </a:rPr>
              <a:t>.</a:t>
            </a:r>
            <a:endParaRPr lang="en-US">
              <a:ea typeface="Times New Roman"/>
              <a:cs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a:solidFill>
                  <a:srgbClr val="000000"/>
                </a:solidFill>
                <a:ea typeface="Times New Roman"/>
                <a:cs typeface="Calibri"/>
              </a:rPr>
              <a:t>Based on Schmit et al, 2017.   These are the 16 bands, the central wavelength, the wavelength range, the resolution and the band nickname.</a:t>
            </a:r>
            <a:endParaRPr lang="en-US">
              <a:ea typeface="Times New Roman"/>
              <a:cs typeface="Times New Roman"/>
            </a:endParaRPr>
          </a:p>
          <a:p>
            <a:pPr>
              <a:lnSpc>
                <a:spcPct val="115000"/>
              </a:lnSpc>
            </a:pPr>
            <a:r>
              <a:rPr lang="en-US">
                <a:latin typeface="Times New Roman"/>
                <a:ea typeface="Times New Roman"/>
                <a:cs typeface="Times New Roman"/>
              </a:rPr>
              <a:t> </a:t>
            </a:r>
            <a:endParaRPr lang="en-US">
              <a:ea typeface="Times New Roman"/>
              <a:cs typeface="Times New Roman"/>
            </a:endParaRPr>
          </a:p>
        </p:txBody>
      </p:sp>
      <p:sp>
        <p:nvSpPr>
          <p:cNvPr id="4" name="Slide Number Placeholder 3"/>
          <p:cNvSpPr>
            <a:spLocks noGrp="1"/>
          </p:cNvSpPr>
          <p:nvPr>
            <p:ph type="sldNum" sz="quarter" idx="10"/>
          </p:nvPr>
        </p:nvSpPr>
        <p:spPr/>
        <p:txBody>
          <a:bodyPr/>
          <a:lstStyle/>
          <a:p>
            <a:fld id="{FFFB8066-9803-47D2-B277-B8DDCEF22540}" type="slidenum">
              <a:rPr lang="en-US" smtClean="0"/>
              <a:t>13</a:t>
            </a:fld>
            <a:endParaRPr lang="en-US"/>
          </a:p>
        </p:txBody>
      </p:sp>
    </p:spTree>
    <p:extLst>
      <p:ext uri="{BB962C8B-B14F-4D97-AF65-F5344CB8AC3E}">
        <p14:creationId xmlns:p14="http://schemas.microsoft.com/office/powerpoint/2010/main" val="2249916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a:solidFill>
                  <a:srgbClr val="000000"/>
                </a:solidFill>
                <a:ea typeface="Times New Roman"/>
                <a:cs typeface="Calibri"/>
              </a:rPr>
              <a:t>Based on Schmit et al, 2017.    the reflective bands shown here generally have little utility at night (except for the 1.6 and 2.2 micron channels that can have a signal for fires/volcanoes at night) </a:t>
            </a:r>
            <a:r>
              <a:rPr lang="en-US">
                <a:solidFill>
                  <a:srgbClr val="000000"/>
                </a:solidFill>
                <a:latin typeface="Times New Roman"/>
                <a:ea typeface="Times New Roman"/>
                <a:cs typeface="Times New Roman"/>
              </a:rPr>
              <a:t> </a:t>
            </a:r>
            <a:endParaRPr lang="en-US">
              <a:ea typeface="Times New Roman"/>
              <a:cs typeface="Times New Roman"/>
            </a:endParaRPr>
          </a:p>
          <a:p>
            <a:pPr>
              <a:lnSpc>
                <a:spcPct val="115000"/>
              </a:lnSpc>
            </a:pPr>
            <a:r>
              <a:rPr lang="en-US">
                <a:latin typeface="Times New Roman"/>
                <a:ea typeface="Times New Roman"/>
                <a:cs typeface="Times New Roman"/>
              </a:rPr>
              <a:t> </a:t>
            </a:r>
            <a:endParaRPr lang="en-US">
              <a:ea typeface="Times New Roman"/>
              <a:cs typeface="Times New Roman"/>
            </a:endParaRPr>
          </a:p>
          <a:p>
            <a:pPr>
              <a:lnSpc>
                <a:spcPct val="115000"/>
              </a:lnSpc>
              <a:spcAft>
                <a:spcPts val="1017"/>
              </a:spcAft>
            </a:pPr>
            <a:r>
              <a:rPr lang="en-US">
                <a:solidFill>
                  <a:srgbClr val="000000"/>
                </a:solidFill>
                <a:latin typeface="Times New Roman"/>
                <a:ea typeface="Times New Roman"/>
                <a:cs typeface="Times New Roman"/>
              </a:rPr>
              <a:t> </a:t>
            </a:r>
            <a:endParaRPr lang="en-US">
              <a:ea typeface="Times New Roman"/>
              <a:cs typeface="Times New Roman"/>
            </a:endParaRPr>
          </a:p>
          <a:p>
            <a:pPr>
              <a:lnSpc>
                <a:spcPct val="115000"/>
              </a:lnSpc>
              <a:spcAft>
                <a:spcPts val="1017"/>
              </a:spcAft>
            </a:pPr>
            <a:r>
              <a:rPr lang="en-US">
                <a:latin typeface="Times New Roman"/>
                <a:ea typeface="Times New Roman"/>
                <a:cs typeface="Times New Roman"/>
              </a:rPr>
              <a:t> </a:t>
            </a:r>
            <a:endParaRPr lang="en-US">
              <a:ea typeface="Times New Roman"/>
              <a:cs typeface="Times New Roman"/>
            </a:endParaRPr>
          </a:p>
          <a:p>
            <a:pPr>
              <a:lnSpc>
                <a:spcPct val="115000"/>
              </a:lnSpc>
              <a:spcAft>
                <a:spcPts val="1017"/>
              </a:spcAft>
            </a:pPr>
            <a:r>
              <a:rPr lang="en-US">
                <a:solidFill>
                  <a:srgbClr val="000000"/>
                </a:solidFill>
                <a:latin typeface="Times New Roman"/>
                <a:ea typeface="Times New Roman"/>
                <a:cs typeface="Times New Roman"/>
              </a:rPr>
              <a:t> </a:t>
            </a:r>
            <a:endParaRPr lang="en-US">
              <a:ea typeface="Times New Roman"/>
              <a:cs typeface="Times New Roman"/>
            </a:endParaRPr>
          </a:p>
          <a:p>
            <a:pPr>
              <a:lnSpc>
                <a:spcPct val="115000"/>
              </a:lnSpc>
              <a:spcAft>
                <a:spcPts val="1017"/>
              </a:spcAft>
            </a:pPr>
            <a:r>
              <a:rPr lang="en-US">
                <a:latin typeface="Times New Roman"/>
                <a:ea typeface="Times New Roman"/>
                <a:cs typeface="Times New Roman"/>
              </a:rPr>
              <a:t> </a:t>
            </a:r>
            <a:endParaRPr lang="en-US">
              <a:ea typeface="Times New Roman"/>
              <a:cs typeface="Times New Roman"/>
            </a:endParaRPr>
          </a:p>
        </p:txBody>
      </p:sp>
      <p:sp>
        <p:nvSpPr>
          <p:cNvPr id="4" name="Slide Number Placeholder 3"/>
          <p:cNvSpPr>
            <a:spLocks noGrp="1"/>
          </p:cNvSpPr>
          <p:nvPr>
            <p:ph type="sldNum" sz="quarter" idx="10"/>
          </p:nvPr>
        </p:nvSpPr>
        <p:spPr/>
        <p:txBody>
          <a:bodyPr/>
          <a:lstStyle/>
          <a:p>
            <a:fld id="{FFFB8066-9803-47D2-B277-B8DDCEF22540}" type="slidenum">
              <a:rPr lang="en-US" smtClean="0"/>
              <a:t>14</a:t>
            </a:fld>
            <a:endParaRPr lang="en-US"/>
          </a:p>
        </p:txBody>
      </p:sp>
    </p:spTree>
    <p:extLst>
      <p:ext uri="{BB962C8B-B14F-4D97-AF65-F5344CB8AC3E}">
        <p14:creationId xmlns:p14="http://schemas.microsoft.com/office/powerpoint/2010/main" val="1285654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a:solidFill>
                  <a:srgbClr val="000000"/>
                </a:solidFill>
                <a:ea typeface="Times New Roman"/>
                <a:cs typeface="Calibri"/>
              </a:rPr>
              <a:t>Based on Schmit et al, 2017. Band 2 on ABI continues observations at 0.64 micrometers that were done on previous GOES imagers (that's what the star means -- that the band was on previous GOES).   Note that Bands 1, 3 and 5 - the odd numbers, are the bands with 1-km resolution.</a:t>
            </a:r>
            <a:r>
              <a:rPr lang="en-US">
                <a:solidFill>
                  <a:srgbClr val="000000"/>
                </a:solidFill>
                <a:latin typeface="Times New Roman"/>
                <a:ea typeface="Times New Roman"/>
                <a:cs typeface="Times New Roman"/>
              </a:rPr>
              <a:t>  Band 2 has 1/2 kilometer resolution -- the best!! -- and Bands 4 and 6 have 2-km resolution.</a:t>
            </a:r>
            <a:endParaRPr lang="en-US">
              <a:ea typeface="Times New Roman"/>
              <a:cs typeface="Times New Roman"/>
            </a:endParaRPr>
          </a:p>
          <a:p>
            <a:pPr>
              <a:lnSpc>
                <a:spcPct val="115000"/>
              </a:lnSpc>
            </a:pPr>
            <a:r>
              <a:rPr lang="en-US">
                <a:solidFill>
                  <a:srgbClr val="000000"/>
                </a:solidFill>
                <a:latin typeface="Times New Roman"/>
                <a:ea typeface="Times New Roman"/>
                <a:cs typeface="Times New Roman"/>
              </a:rPr>
              <a:t> </a:t>
            </a:r>
            <a:endParaRPr lang="en-US">
              <a:ea typeface="Times New Roman"/>
              <a:cs typeface="Times New Roman"/>
            </a:endParaRPr>
          </a:p>
          <a:p>
            <a:pPr>
              <a:lnSpc>
                <a:spcPct val="115000"/>
              </a:lnSpc>
              <a:spcAft>
                <a:spcPts val="1015"/>
              </a:spcAft>
            </a:pPr>
            <a:r>
              <a:rPr lang="en-US">
                <a:solidFill>
                  <a:srgbClr val="000000"/>
                </a:solidFill>
                <a:latin typeface="Times New Roman"/>
                <a:ea typeface="Times New Roman"/>
                <a:cs typeface="Times New Roman"/>
              </a:rPr>
              <a:t> </a:t>
            </a:r>
            <a:endParaRPr lang="en-US">
              <a:ea typeface="Times New Roman"/>
              <a:cs typeface="Times New Roman"/>
            </a:endParaRPr>
          </a:p>
          <a:p>
            <a:pPr>
              <a:lnSpc>
                <a:spcPct val="115000"/>
              </a:lnSpc>
              <a:spcAft>
                <a:spcPts val="1015"/>
              </a:spcAft>
            </a:pPr>
            <a:r>
              <a:rPr lang="en-US">
                <a:solidFill>
                  <a:srgbClr val="000000"/>
                </a:solidFill>
                <a:latin typeface="Times New Roman"/>
                <a:ea typeface="Times New Roman"/>
                <a:cs typeface="Times New Roman"/>
              </a:rPr>
              <a:t> </a:t>
            </a:r>
            <a:endParaRPr lang="en-US">
              <a:ea typeface="Times New Roman"/>
              <a:cs typeface="Times New Roman"/>
            </a:endParaRPr>
          </a:p>
        </p:txBody>
      </p:sp>
      <p:sp>
        <p:nvSpPr>
          <p:cNvPr id="4" name="Slide Number Placeholder 3"/>
          <p:cNvSpPr>
            <a:spLocks noGrp="1"/>
          </p:cNvSpPr>
          <p:nvPr>
            <p:ph type="sldNum" sz="quarter" idx="10"/>
          </p:nvPr>
        </p:nvSpPr>
        <p:spPr/>
        <p:txBody>
          <a:bodyPr/>
          <a:lstStyle/>
          <a:p>
            <a:fld id="{FFFB8066-9803-47D2-B277-B8DDCEF22540}" type="slidenum">
              <a:rPr lang="en-US" smtClean="0"/>
              <a:t>15</a:t>
            </a:fld>
            <a:endParaRPr lang="en-US"/>
          </a:p>
        </p:txBody>
      </p:sp>
    </p:spTree>
    <p:extLst>
      <p:ext uri="{BB962C8B-B14F-4D97-AF65-F5344CB8AC3E}">
        <p14:creationId xmlns:p14="http://schemas.microsoft.com/office/powerpoint/2010/main" val="12856544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a:solidFill>
                  <a:srgbClr val="000000"/>
                </a:solidFill>
                <a:ea typeface="Times New Roman"/>
                <a:cs typeface="Calibri"/>
              </a:rPr>
              <a:t>Based on Schmit et al, 2017. The infrared band on ABI.  The number of IR bands has increased by a factor of 2.5, from 4 on legacy GOES to 10 on the GOES-R Series of satellites!  </a:t>
            </a:r>
            <a:endParaRPr lang="en-US">
              <a:ea typeface="Times New Roman"/>
              <a:cs typeface="Times New Roman"/>
            </a:endParaRPr>
          </a:p>
          <a:p>
            <a:pPr>
              <a:lnSpc>
                <a:spcPct val="115000"/>
              </a:lnSpc>
              <a:spcAft>
                <a:spcPts val="1000"/>
              </a:spcAft>
            </a:pPr>
            <a:r>
              <a:rPr lang="en-US">
                <a:solidFill>
                  <a:srgbClr val="000000"/>
                </a:solidFill>
                <a:latin typeface="Times New Roman"/>
                <a:ea typeface="Times New Roman"/>
                <a:cs typeface="Times New Roman"/>
              </a:rPr>
              <a:t> </a:t>
            </a:r>
            <a:endParaRPr lang="en-US">
              <a:ea typeface="Times New Roman"/>
              <a:cs typeface="Times New Roman"/>
            </a:endParaRPr>
          </a:p>
        </p:txBody>
      </p:sp>
      <p:sp>
        <p:nvSpPr>
          <p:cNvPr id="4" name="Slide Number Placeholder 3"/>
          <p:cNvSpPr>
            <a:spLocks noGrp="1"/>
          </p:cNvSpPr>
          <p:nvPr>
            <p:ph type="sldNum" sz="quarter" idx="10"/>
          </p:nvPr>
        </p:nvSpPr>
        <p:spPr/>
        <p:txBody>
          <a:bodyPr/>
          <a:lstStyle/>
          <a:p>
            <a:fld id="{FFFB8066-9803-47D2-B277-B8DDCEF22540}" type="slidenum">
              <a:rPr lang="en-US" smtClean="0"/>
              <a:t>16</a:t>
            </a:fld>
            <a:endParaRPr lang="en-US"/>
          </a:p>
        </p:txBody>
      </p:sp>
    </p:spTree>
    <p:extLst>
      <p:ext uri="{BB962C8B-B14F-4D97-AF65-F5344CB8AC3E}">
        <p14:creationId xmlns:p14="http://schemas.microsoft.com/office/powerpoint/2010/main" val="19421996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a:solidFill>
                  <a:srgbClr val="000000"/>
                </a:solidFill>
                <a:ea typeface="Times New Roman"/>
                <a:cs typeface="Calibri"/>
              </a:rPr>
              <a:t>Based on Schmit et al, 2017. Stars appear approximately where  GOES Imagers observed data in the past.   Band 7 and 16 have close matches on legacy GOES imagers.  The Water vapor channel and window bands on ABI are similar but not exact matches to legacy GOES.</a:t>
            </a:r>
            <a:endParaRPr lang="en-US">
              <a:ea typeface="Times New Roman"/>
              <a:cs typeface="Times New Roman"/>
            </a:endParaRPr>
          </a:p>
          <a:p>
            <a:pPr>
              <a:lnSpc>
                <a:spcPct val="115000"/>
              </a:lnSpc>
              <a:spcAft>
                <a:spcPts val="1000"/>
              </a:spcAft>
            </a:pPr>
            <a:r>
              <a:rPr lang="en-US">
                <a:solidFill>
                  <a:srgbClr val="000000"/>
                </a:solidFill>
                <a:latin typeface="Times New Roman"/>
                <a:ea typeface="Times New Roman"/>
                <a:cs typeface="Times New Roman"/>
              </a:rPr>
              <a:t> </a:t>
            </a:r>
            <a:endParaRPr lang="en-US">
              <a:ea typeface="Times New Roman"/>
              <a:cs typeface="Times New Roman"/>
            </a:endParaRPr>
          </a:p>
        </p:txBody>
      </p:sp>
      <p:sp>
        <p:nvSpPr>
          <p:cNvPr id="4" name="Slide Number Placeholder 3"/>
          <p:cNvSpPr>
            <a:spLocks noGrp="1"/>
          </p:cNvSpPr>
          <p:nvPr>
            <p:ph type="sldNum" sz="quarter" idx="10"/>
          </p:nvPr>
        </p:nvSpPr>
        <p:spPr/>
        <p:txBody>
          <a:bodyPr/>
          <a:lstStyle/>
          <a:p>
            <a:fld id="{FFFB8066-9803-47D2-B277-B8DDCEF22540}" type="slidenum">
              <a:rPr lang="en-US" smtClean="0"/>
              <a:t>17</a:t>
            </a:fld>
            <a:endParaRPr lang="en-US"/>
          </a:p>
        </p:txBody>
      </p:sp>
    </p:spTree>
    <p:extLst>
      <p:ext uri="{BB962C8B-B14F-4D97-AF65-F5344CB8AC3E}">
        <p14:creationId xmlns:p14="http://schemas.microsoft.com/office/powerpoint/2010/main" val="19421996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a:solidFill>
                  <a:srgbClr val="000000"/>
                </a:solidFill>
                <a:ea typeface="Times New Roman"/>
                <a:cs typeface="Calibri"/>
              </a:rPr>
              <a:t>Here's a graphical image of legacy GOES bands,as they would be seen from the test position at 89.5 W</a:t>
            </a:r>
            <a:r>
              <a:rPr lang="en-US">
                <a:solidFill>
                  <a:srgbClr val="000000"/>
                </a:solidFill>
                <a:latin typeface="Times New Roman"/>
                <a:ea typeface="Times New Roman"/>
                <a:cs typeface="Times New Roman"/>
              </a:rPr>
              <a:t>, all 5 of them.  Visible, Shortwave IR, water vapor, infrared window, and Carbon Dioxide.</a:t>
            </a:r>
            <a:endParaRPr lang="en-US">
              <a:ea typeface="Times New Roman"/>
              <a:cs typeface="Times New Roman"/>
            </a:endParaRPr>
          </a:p>
          <a:p>
            <a:pPr>
              <a:lnSpc>
                <a:spcPct val="115000"/>
              </a:lnSpc>
            </a:pPr>
            <a:r>
              <a:rPr lang="en-US">
                <a:solidFill>
                  <a:srgbClr val="000000"/>
                </a:solidFill>
                <a:latin typeface="Times New Roman"/>
                <a:ea typeface="Times New Roman"/>
                <a:cs typeface="Times New Roman"/>
              </a:rPr>
              <a:t> </a:t>
            </a:r>
            <a:endParaRPr lang="en-US">
              <a:ea typeface="Times New Roman"/>
              <a:cs typeface="Times New Roman"/>
            </a:endParaRPr>
          </a:p>
        </p:txBody>
      </p:sp>
      <p:sp>
        <p:nvSpPr>
          <p:cNvPr id="4" name="Slide Number Placeholder 3"/>
          <p:cNvSpPr>
            <a:spLocks noGrp="1"/>
          </p:cNvSpPr>
          <p:nvPr>
            <p:ph type="sldNum" sz="quarter" idx="10"/>
          </p:nvPr>
        </p:nvSpPr>
        <p:spPr/>
        <p:txBody>
          <a:bodyPr/>
          <a:lstStyle/>
          <a:p>
            <a:fld id="{515D7CB5-E0D8-49B0-85BA-CDC53D6DB227}" type="slidenum">
              <a:rPr lang="en-US" smtClean="0"/>
              <a:t>18</a:t>
            </a:fld>
            <a:endParaRPr lang="en-US"/>
          </a:p>
        </p:txBody>
      </p:sp>
    </p:spTree>
    <p:extLst>
      <p:ext uri="{BB962C8B-B14F-4D97-AF65-F5344CB8AC3E}">
        <p14:creationId xmlns:p14="http://schemas.microsoft.com/office/powerpoint/2010/main" val="1900041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a:solidFill>
                  <a:srgbClr val="000000"/>
                </a:solidFill>
                <a:ea typeface="Times New Roman"/>
                <a:cs typeface="Calibri"/>
              </a:rPr>
              <a:t>Here's a graphical image of GOES-R bands, centered at 89.5 W.  A lot more data flows from GOES-R!</a:t>
            </a:r>
            <a:endParaRPr lang="en-US">
              <a:ea typeface="Times New Roman"/>
              <a:cs typeface="Times New Roman"/>
            </a:endParaRPr>
          </a:p>
          <a:p>
            <a:pPr>
              <a:lnSpc>
                <a:spcPct val="115000"/>
              </a:lnSpc>
            </a:pPr>
            <a:r>
              <a:rPr lang="en-US">
                <a:solidFill>
                  <a:srgbClr val="000000"/>
                </a:solidFill>
                <a:latin typeface="Times New Roman"/>
                <a:ea typeface="Times New Roman"/>
                <a:cs typeface="Times New Roman"/>
              </a:rPr>
              <a:t> </a:t>
            </a:r>
            <a:endParaRPr lang="en-US">
              <a:ea typeface="Times New Roman"/>
              <a:cs typeface="Times New Roman"/>
            </a:endParaRPr>
          </a:p>
        </p:txBody>
      </p:sp>
      <p:sp>
        <p:nvSpPr>
          <p:cNvPr id="4" name="Slide Number Placeholder 3"/>
          <p:cNvSpPr>
            <a:spLocks noGrp="1"/>
          </p:cNvSpPr>
          <p:nvPr>
            <p:ph type="sldNum" sz="quarter" idx="10"/>
          </p:nvPr>
        </p:nvSpPr>
        <p:spPr/>
        <p:txBody>
          <a:bodyPr/>
          <a:lstStyle/>
          <a:p>
            <a:fld id="{515D7CB5-E0D8-49B0-85BA-CDC53D6DB227}" type="slidenum">
              <a:rPr lang="en-US" smtClean="0"/>
              <a:t>19</a:t>
            </a:fld>
            <a:endParaRPr lang="en-US"/>
          </a:p>
        </p:txBody>
      </p:sp>
    </p:spTree>
    <p:extLst>
      <p:ext uri="{BB962C8B-B14F-4D97-AF65-F5344CB8AC3E}">
        <p14:creationId xmlns:p14="http://schemas.microsoft.com/office/powerpoint/2010/main" val="1900041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a:solidFill>
                  <a:srgbClr val="000000"/>
                </a:solidFill>
                <a:ea typeface="Times New Roman"/>
                <a:cs typeface="Calibri"/>
              </a:rPr>
              <a:t>Learning Objectives for this module are listed on this screen.  Take some time to read through them.  Some of the radiation knowledge you will have learned about in other modules.  </a:t>
            </a:r>
            <a:endParaRPr lang="en-US">
              <a:ea typeface="Times New Roman"/>
              <a:cs typeface="Times New Roman"/>
            </a:endParaRPr>
          </a:p>
          <a:p>
            <a:pPr>
              <a:lnSpc>
                <a:spcPct val="115000"/>
              </a:lnSpc>
            </a:pPr>
            <a:r>
              <a:rPr lang="en-US">
                <a:latin typeface="Times New Roman"/>
                <a:ea typeface="Times New Roman"/>
                <a:cs typeface="Times New Roman"/>
              </a:rPr>
              <a:t> </a:t>
            </a:r>
            <a:endParaRPr lang="en-US">
              <a:ea typeface="Times New Roman"/>
              <a:cs typeface="Times New Roman"/>
            </a:endParaRPr>
          </a:p>
        </p:txBody>
      </p:sp>
      <p:sp>
        <p:nvSpPr>
          <p:cNvPr id="4" name="Slide Number Placeholder 3"/>
          <p:cNvSpPr>
            <a:spLocks noGrp="1"/>
          </p:cNvSpPr>
          <p:nvPr>
            <p:ph type="sldNum" sz="quarter" idx="10"/>
          </p:nvPr>
        </p:nvSpPr>
        <p:spPr/>
        <p:txBody>
          <a:bodyPr/>
          <a:lstStyle/>
          <a:p>
            <a:fld id="{515D7CB5-E0D8-49B0-85BA-CDC53D6DB227}" type="slidenum">
              <a:rPr lang="en-US" smtClean="0"/>
              <a:t>2</a:t>
            </a:fld>
            <a:endParaRPr lang="en-US"/>
          </a:p>
        </p:txBody>
      </p:sp>
    </p:spTree>
    <p:extLst>
      <p:ext uri="{BB962C8B-B14F-4D97-AF65-F5344CB8AC3E}">
        <p14:creationId xmlns:p14="http://schemas.microsoft.com/office/powerpoint/2010/main" val="3844926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55283" indent="-290493" eaLnBrk="0" hangingPunct="0">
              <a:defRPr>
                <a:solidFill>
                  <a:schemeClr val="tx1"/>
                </a:solidFill>
                <a:latin typeface="Arial" charset="0"/>
              </a:defRPr>
            </a:lvl2pPr>
            <a:lvl3pPr marL="1161974" indent="-232395" eaLnBrk="0" hangingPunct="0">
              <a:defRPr>
                <a:solidFill>
                  <a:schemeClr val="tx1"/>
                </a:solidFill>
                <a:latin typeface="Arial" charset="0"/>
              </a:defRPr>
            </a:lvl3pPr>
            <a:lvl4pPr marL="1626763" indent="-232395" eaLnBrk="0" hangingPunct="0">
              <a:defRPr>
                <a:solidFill>
                  <a:schemeClr val="tx1"/>
                </a:solidFill>
                <a:latin typeface="Arial" charset="0"/>
              </a:defRPr>
            </a:lvl4pPr>
            <a:lvl5pPr marL="2091553" indent="-232395" eaLnBrk="0" hangingPunct="0">
              <a:defRPr>
                <a:solidFill>
                  <a:schemeClr val="tx1"/>
                </a:solidFill>
                <a:latin typeface="Arial" charset="0"/>
              </a:defRPr>
            </a:lvl5pPr>
            <a:lvl6pPr marL="2556342" indent="-232395" eaLnBrk="0" fontAlgn="base" hangingPunct="0">
              <a:spcBef>
                <a:spcPct val="0"/>
              </a:spcBef>
              <a:spcAft>
                <a:spcPct val="0"/>
              </a:spcAft>
              <a:defRPr>
                <a:solidFill>
                  <a:schemeClr val="tx1"/>
                </a:solidFill>
                <a:latin typeface="Arial" charset="0"/>
              </a:defRPr>
            </a:lvl6pPr>
            <a:lvl7pPr marL="3021132" indent="-232395" eaLnBrk="0" fontAlgn="base" hangingPunct="0">
              <a:spcBef>
                <a:spcPct val="0"/>
              </a:spcBef>
              <a:spcAft>
                <a:spcPct val="0"/>
              </a:spcAft>
              <a:defRPr>
                <a:solidFill>
                  <a:schemeClr val="tx1"/>
                </a:solidFill>
                <a:latin typeface="Arial" charset="0"/>
              </a:defRPr>
            </a:lvl7pPr>
            <a:lvl8pPr marL="3485921" indent="-232395" eaLnBrk="0" fontAlgn="base" hangingPunct="0">
              <a:spcBef>
                <a:spcPct val="0"/>
              </a:spcBef>
              <a:spcAft>
                <a:spcPct val="0"/>
              </a:spcAft>
              <a:defRPr>
                <a:solidFill>
                  <a:schemeClr val="tx1"/>
                </a:solidFill>
                <a:latin typeface="Arial" charset="0"/>
              </a:defRPr>
            </a:lvl8pPr>
            <a:lvl9pPr marL="3950711" indent="-232395" eaLnBrk="0" fontAlgn="base" hangingPunct="0">
              <a:spcBef>
                <a:spcPct val="0"/>
              </a:spcBef>
              <a:spcAft>
                <a:spcPct val="0"/>
              </a:spcAft>
              <a:defRPr>
                <a:solidFill>
                  <a:schemeClr val="tx1"/>
                </a:solidFill>
                <a:latin typeface="Arial" charset="0"/>
              </a:defRPr>
            </a:lvl9pPr>
          </a:lstStyle>
          <a:p>
            <a:pPr eaLnBrk="1" hangingPunct="1"/>
            <a:fld id="{8E42FDB4-9973-43EC-BC23-2467B839BAB2}" type="slidenum">
              <a:rPr lang="en-US">
                <a:solidFill>
                  <a:srgbClr val="000000"/>
                </a:solidFill>
              </a:rPr>
              <a:pPr eaLnBrk="1" hangingPunct="1"/>
              <a:t>20</a:t>
            </a:fld>
            <a:endParaRPr lang="en-US">
              <a:solidFill>
                <a:srgbClr val="000000"/>
              </a:solidFill>
            </a:endParaRPr>
          </a:p>
        </p:txBody>
      </p:sp>
      <p:sp>
        <p:nvSpPr>
          <p:cNvPr id="226307" name="Rectangle 2"/>
          <p:cNvSpPr>
            <a:spLocks noGrp="1" noRot="1" noChangeAspect="1" noChangeArrowheads="1" noTextEdit="1"/>
          </p:cNvSpPr>
          <p:nvPr>
            <p:ph type="sldImg"/>
          </p:nvPr>
        </p:nvSpPr>
        <p:spPr>
          <a:xfrm>
            <a:off x="1171575" y="698500"/>
            <a:ext cx="4641850" cy="3481388"/>
          </a:xfrm>
          <a:ln/>
        </p:spPr>
      </p:sp>
      <p:sp>
        <p:nvSpPr>
          <p:cNvPr id="226308" name="Rectangle 3"/>
          <p:cNvSpPr>
            <a:spLocks noGrp="1" noChangeArrowheads="1"/>
          </p:cNvSpPr>
          <p:nvPr>
            <p:ph type="body" idx="1"/>
            <p:custDataLst>
              <p:tags r:id="rId1"/>
            </p:custDataLst>
          </p:nvPr>
        </p:nvSpPr>
        <p:spPr>
          <a:xfrm>
            <a:off x="698500" y="4409758"/>
            <a:ext cx="5588000" cy="417605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15000"/>
              </a:lnSpc>
            </a:pPr>
            <a:r>
              <a:rPr lang="en-US">
                <a:solidFill>
                  <a:srgbClr val="000000"/>
                </a:solidFill>
                <a:latin typeface="Arial"/>
                <a:ea typeface="Times New Roman"/>
                <a:cs typeface="Times New Roman"/>
              </a:rPr>
              <a:t>Schmit, T. J., M. M. Gunshor, W. P. Menzel, J. J. Gurka, J. Li, and A. S. Bachmeier, 2005: Introducing the next-generation Advanced Baseline Imager on GOES-R. </a:t>
            </a:r>
            <a:r>
              <a:rPr lang="en-US" i="1">
                <a:solidFill>
                  <a:srgbClr val="000000"/>
                </a:solidFill>
                <a:latin typeface="Arial"/>
                <a:ea typeface="Times New Roman"/>
                <a:cs typeface="Times New Roman"/>
              </a:rPr>
              <a:t>Bull. Amer. Meteor. Soc</a:t>
            </a:r>
            <a:r>
              <a:rPr lang="en-US">
                <a:solidFill>
                  <a:srgbClr val="000000"/>
                </a:solidFill>
                <a:latin typeface="Arial"/>
                <a:ea typeface="Times New Roman"/>
                <a:cs typeface="Times New Roman"/>
              </a:rPr>
              <a:t>., </a:t>
            </a:r>
            <a:r>
              <a:rPr lang="en-US" b="1">
                <a:solidFill>
                  <a:srgbClr val="000000"/>
                </a:solidFill>
                <a:latin typeface="Arial"/>
                <a:ea typeface="Times New Roman"/>
                <a:cs typeface="Times New Roman"/>
              </a:rPr>
              <a:t>86</a:t>
            </a:r>
            <a:r>
              <a:rPr lang="en-US">
                <a:solidFill>
                  <a:srgbClr val="000000"/>
                </a:solidFill>
                <a:latin typeface="Arial"/>
                <a:ea typeface="Times New Roman"/>
                <a:cs typeface="Times New Roman"/>
              </a:rPr>
              <a:t>, 1079-1096.  This shows the Spectral response functions for the The vis and near-IR bands, as well as reflectance for different surfaces.  These ABI bands are useful mostly only during the day, with some exceptions for the 2.2 and 1.6 micron channels.    Reflectivity differences between bands mean that what is evident in one band might not be in another band.  For example, snow is bright white in the visible, but it's not very reflective at all at 1.6.  Some sample uses for the bands are listed - but many more </a:t>
            </a:r>
            <a:r>
              <a:rPr lang="en-US">
                <a:solidFill>
                  <a:srgbClr val="000000"/>
                </a:solidFill>
                <a:latin typeface="Arial"/>
                <a:ea typeface="Times New Roman"/>
                <a:cs typeface="Times New Roman"/>
              </a:rPr>
              <a:t>exist</a:t>
            </a:r>
            <a:r>
              <a:rPr lang="en-US" smtClean="0">
                <a:solidFill>
                  <a:srgbClr val="000000"/>
                </a:solidFill>
                <a:latin typeface="Arial"/>
                <a:ea typeface="Times New Roman"/>
                <a:cs typeface="Times New Roman"/>
              </a:rPr>
              <a:t>!</a:t>
            </a:r>
            <a:endParaRPr lang="en-US">
              <a:ea typeface="Times New Roman"/>
              <a:cs typeface="Times New Roman"/>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a:solidFill>
                  <a:srgbClr val="000000"/>
                </a:solidFill>
                <a:ea typeface="Times New Roman"/>
                <a:cs typeface="Calibri"/>
              </a:rPr>
              <a:t>Forward Model Used: RTTOV v11.3.  The red line in this figure shows brightness temperatures that would be computed from satellite observations of a US Standard Atmosphere, at various wavelengths, assuming a clear sky.  The spectral response functions for the infrared bands on ABI are also shown in blue as well as the band number, and the band nicknames.  In some regions, around 10.3 micrometers, for example, atmospheric absorption is small and the computed brightness temperature is the surface temperature of the US Standard atmosphere.  The satellite detects radiation that is emitted from the surface and escapes directly to space.  In contrast, energy at 6.5 micrometers that leaves the surface is absorbed strongly by water vapor in the atmosphere, and then re-emitted from a higher (colder) region.  At some point in the vertical, when water vapor no longer exists above a region, the re-emitted energy will escape un-absorbed to space, but it will be from a far colder region, so a colder temperature is shown.  In addition to water vapor absorption, absorption by CO2, SO2 and Ozone is present.</a:t>
            </a:r>
            <a:endParaRPr lang="en-US">
              <a:ea typeface="Times New Roman"/>
              <a:cs typeface="Times New Roman"/>
            </a:endParaRPr>
          </a:p>
          <a:p>
            <a:pPr>
              <a:lnSpc>
                <a:spcPct val="115000"/>
              </a:lnSpc>
            </a:pPr>
            <a:r>
              <a:rPr lang="en-US">
                <a:solidFill>
                  <a:srgbClr val="000000"/>
                </a:solidFill>
                <a:latin typeface="Times New Roman"/>
                <a:ea typeface="Times New Roman"/>
                <a:cs typeface="Times New Roman"/>
              </a:rPr>
              <a:t> </a:t>
            </a:r>
            <a:endParaRPr lang="en-US">
              <a:ea typeface="Times New Roman"/>
              <a:cs typeface="Times New Roman"/>
            </a:endParaRPr>
          </a:p>
        </p:txBody>
      </p:sp>
      <p:sp>
        <p:nvSpPr>
          <p:cNvPr id="4" name="Slide Number Placeholder 3"/>
          <p:cNvSpPr>
            <a:spLocks noGrp="1"/>
          </p:cNvSpPr>
          <p:nvPr>
            <p:ph type="sldNum" sz="quarter" idx="10"/>
          </p:nvPr>
        </p:nvSpPr>
        <p:spPr/>
        <p:txBody>
          <a:bodyPr/>
          <a:lstStyle/>
          <a:p>
            <a:fld id="{515D7CB5-E0D8-49B0-85BA-CDC53D6DB227}"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3502641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gn="ctr">
              <a:lnSpc>
                <a:spcPct val="115000"/>
              </a:lnSpc>
            </a:pPr>
            <a:r>
              <a:rPr lang="en-US">
                <a:solidFill>
                  <a:srgbClr val="000000"/>
                </a:solidFill>
                <a:ea typeface="Times New Roman"/>
                <a:cs typeface="Calibri"/>
              </a:rPr>
              <a:t>Forward Model Used: RTTOV v11.3</a:t>
            </a:r>
            <a:endParaRPr lang="en-US">
              <a:ea typeface="Times New Roman"/>
              <a:cs typeface="Times New Roman"/>
            </a:endParaRPr>
          </a:p>
          <a:p>
            <a:pPr algn="ctr">
              <a:lnSpc>
                <a:spcPct val="115000"/>
              </a:lnSpc>
            </a:pPr>
            <a:r>
              <a:rPr lang="en-US">
                <a:solidFill>
                  <a:srgbClr val="000000"/>
                </a:solidFill>
                <a:ea typeface="Times New Roman"/>
                <a:cs typeface="Calibri"/>
              </a:rPr>
              <a:t>ABI SRFs are Flight Model 1, version 2 (2014)  The different bands (or channels) have different uses as listed on this chart, as shown here.  There are lots of other uses too</a:t>
            </a:r>
            <a:r>
              <a:rPr lang="en-US" smtClean="0">
                <a:solidFill>
                  <a:srgbClr val="000000"/>
                </a:solidFill>
                <a:ea typeface="Times New Roman"/>
                <a:cs typeface="Calibri"/>
              </a:rPr>
              <a:t>.</a:t>
            </a:r>
            <a:endParaRPr lang="en-US">
              <a:ea typeface="Times New Roman"/>
              <a:cs typeface="Times New Roman"/>
            </a:endParaRPr>
          </a:p>
        </p:txBody>
      </p:sp>
      <p:sp>
        <p:nvSpPr>
          <p:cNvPr id="4" name="Slide Number Placeholder 3"/>
          <p:cNvSpPr>
            <a:spLocks noGrp="1"/>
          </p:cNvSpPr>
          <p:nvPr>
            <p:ph type="sldNum" sz="quarter" idx="10"/>
          </p:nvPr>
        </p:nvSpPr>
        <p:spPr/>
        <p:txBody>
          <a:bodyPr/>
          <a:lstStyle/>
          <a:p>
            <a:fld id="{515D7CB5-E0D8-49B0-85BA-CDC53D6DB227}"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7398549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Switching</a:t>
            </a:r>
            <a:r>
              <a:rPr lang="en-US" baseline="0" dirty="0" smtClean="0"/>
              <a:t> topics now.  Parallax is a well-known </a:t>
            </a:r>
            <a:r>
              <a:rPr lang="en-US" baseline="0" dirty="0" err="1" smtClean="0"/>
              <a:t>mis</a:t>
            </a:r>
            <a:r>
              <a:rPr lang="en-US" baseline="0" dirty="0" smtClean="0"/>
              <a:t>-navigation that happens when something (a cloud feature in the atmosphere) blocks the view of the surface.</a:t>
            </a:r>
            <a:endParaRPr lang="en-US" dirty="0"/>
          </a:p>
        </p:txBody>
      </p:sp>
      <p:sp>
        <p:nvSpPr>
          <p:cNvPr id="4" name="Slide Number Placeholder 3"/>
          <p:cNvSpPr>
            <a:spLocks noGrp="1"/>
          </p:cNvSpPr>
          <p:nvPr>
            <p:ph type="sldNum" sz="quarter" idx="10"/>
          </p:nvPr>
        </p:nvSpPr>
        <p:spPr/>
        <p:txBody>
          <a:bodyPr/>
          <a:lstStyle/>
          <a:p>
            <a:fld id="{515D7CB5-E0D8-49B0-85BA-CDC53D6DB227}" type="slidenum">
              <a:rPr lang="en-US" smtClean="0"/>
              <a:t>23</a:t>
            </a:fld>
            <a:endParaRPr lang="en-US"/>
          </a:p>
        </p:txBody>
      </p:sp>
    </p:spTree>
    <p:extLst>
      <p:ext uri="{BB962C8B-B14F-4D97-AF65-F5344CB8AC3E}">
        <p14:creationId xmlns:p14="http://schemas.microsoft.com/office/powerpoint/2010/main" val="38548692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a:solidFill>
                  <a:srgbClr val="000000"/>
                </a:solidFill>
                <a:ea typeface="Times New Roman"/>
                <a:cs typeface="Calibri"/>
              </a:rPr>
              <a:t>In clear conditions, satellite observations comes from the surface pixel, and is navigated to that point.  All satellite navigation assumes clear skies.  If a sensor is pointing in a particular direction, the navigation places that information at the surface.   A Cloud that develops between the pixel and the satellite, however, will mean that information from the surface is blocked;  instead, radiation will come from a region that is closer to the satellite but that is nevertheless navigated to where the straight-line emission from the Earth would have originated in a cloud-free atmosphere.  That's because the sensor is pointing in that same particular direction associated with the surface point. </a:t>
            </a:r>
            <a:endParaRPr lang="en-US">
              <a:ea typeface="Times New Roman"/>
              <a:cs typeface="Times New Roman"/>
            </a:endParaRPr>
          </a:p>
          <a:p>
            <a:pPr>
              <a:lnSpc>
                <a:spcPct val="115000"/>
              </a:lnSpc>
            </a:pPr>
            <a:r>
              <a:rPr lang="en-US">
                <a:solidFill>
                  <a:srgbClr val="000000"/>
                </a:solidFill>
                <a:latin typeface="Times New Roman"/>
                <a:ea typeface="Times New Roman"/>
                <a:cs typeface="Times New Roman"/>
              </a:rPr>
              <a:t> </a:t>
            </a:r>
            <a:endParaRPr lang="en-US">
              <a:ea typeface="Times New Roman"/>
              <a:cs typeface="Times New Roman"/>
            </a:endParaRPr>
          </a:p>
          <a:p>
            <a:pPr>
              <a:lnSpc>
                <a:spcPct val="115000"/>
              </a:lnSpc>
            </a:pPr>
            <a:r>
              <a:rPr lang="en-US">
                <a:solidFill>
                  <a:srgbClr val="000000"/>
                </a:solidFill>
                <a:ea typeface="Times New Roman"/>
                <a:cs typeface="Calibri"/>
              </a:rPr>
              <a:t>Parallax error is related to how high a cloud is, and how far that cloud is from the subsatellite point, with the effect increasing for higher and higher clouds and for points farther and farther from the sub-satellite point on the Equator.</a:t>
            </a:r>
            <a:r>
              <a:rPr lang="en-US">
                <a:solidFill>
                  <a:srgbClr val="000000"/>
                </a:solidFill>
                <a:latin typeface="Times New Roman"/>
                <a:ea typeface="Times New Roman"/>
                <a:cs typeface="Times New Roman"/>
              </a:rPr>
              <a:t> </a:t>
            </a:r>
            <a:endParaRPr lang="en-US">
              <a:ea typeface="Times New Roman"/>
              <a:cs typeface="Times New Roman"/>
            </a:endParaRPr>
          </a:p>
          <a:p>
            <a:pPr>
              <a:lnSpc>
                <a:spcPct val="115000"/>
              </a:lnSpc>
            </a:pPr>
            <a:r>
              <a:rPr lang="en-US">
                <a:solidFill>
                  <a:srgbClr val="000000"/>
                </a:solidFill>
                <a:latin typeface="Times New Roman"/>
                <a:ea typeface="Times New Roman"/>
                <a:cs typeface="Times New Roman"/>
              </a:rPr>
              <a:t> </a:t>
            </a:r>
            <a:endParaRPr lang="en-US">
              <a:ea typeface="Times New Roman"/>
              <a:cs typeface="Times New Roman"/>
            </a:endParaRPr>
          </a:p>
        </p:txBody>
      </p:sp>
      <p:sp>
        <p:nvSpPr>
          <p:cNvPr id="4" name="Slide Number Placeholder 3"/>
          <p:cNvSpPr>
            <a:spLocks noGrp="1"/>
          </p:cNvSpPr>
          <p:nvPr>
            <p:ph type="sldNum" sz="quarter" idx="10"/>
          </p:nvPr>
        </p:nvSpPr>
        <p:spPr/>
        <p:txBody>
          <a:bodyPr/>
          <a:lstStyle/>
          <a:p>
            <a:fld id="{515D7CB5-E0D8-49B0-85BA-CDC53D6DB227}" type="slidenum">
              <a:rPr lang="en-US" smtClean="0"/>
              <a:t>24</a:t>
            </a:fld>
            <a:endParaRPr lang="en-US"/>
          </a:p>
        </p:txBody>
      </p:sp>
    </p:spTree>
    <p:extLst>
      <p:ext uri="{BB962C8B-B14F-4D97-AF65-F5344CB8AC3E}">
        <p14:creationId xmlns:p14="http://schemas.microsoft.com/office/powerpoint/2010/main" val="16513091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a:solidFill>
                  <a:srgbClr val="000000"/>
                </a:solidFill>
                <a:ea typeface="Times New Roman"/>
                <a:cs typeface="Calibri"/>
              </a:rPr>
              <a:t>Image shifted using Bob K. codes…   Here's an example how the storm report shifts relative to storm structure in a native projection and in a parallax-corrected storm report.  </a:t>
            </a:r>
            <a:endParaRPr lang="en-US">
              <a:ea typeface="Times New Roman"/>
              <a:cs typeface="Times New Roman"/>
            </a:endParaRPr>
          </a:p>
          <a:p>
            <a:pPr>
              <a:lnSpc>
                <a:spcPct val="115000"/>
              </a:lnSpc>
            </a:pPr>
            <a:r>
              <a:rPr lang="en-US">
                <a:solidFill>
                  <a:srgbClr val="000000"/>
                </a:solidFill>
                <a:ea typeface="Times New Roman"/>
                <a:cs typeface="Calibri"/>
              </a:rPr>
              <a:t> </a:t>
            </a:r>
            <a:endParaRPr lang="en-US">
              <a:ea typeface="Times New Roman"/>
              <a:cs typeface="Times New Roman"/>
            </a:endParaRPr>
          </a:p>
          <a:p>
            <a:pPr>
              <a:lnSpc>
                <a:spcPct val="115000"/>
              </a:lnSpc>
            </a:pPr>
            <a:r>
              <a:rPr lang="en-US">
                <a:solidFill>
                  <a:srgbClr val="000000"/>
                </a:solidFill>
                <a:ea typeface="Times New Roman"/>
                <a:cs typeface="Calibri"/>
              </a:rPr>
              <a:t>Parallax correction uses infrared imagery because the correction is a function of height derived from IR temperatures…those corrections are then applied to the higher spatial-resolution visible imagery.</a:t>
            </a:r>
            <a:endParaRPr lang="en-US">
              <a:ea typeface="Times New Roman"/>
              <a:cs typeface="Times New Roman"/>
            </a:endParaRPr>
          </a:p>
          <a:p>
            <a:pPr>
              <a:lnSpc>
                <a:spcPct val="115000"/>
              </a:lnSpc>
            </a:pPr>
            <a:r>
              <a:rPr lang="en-US">
                <a:solidFill>
                  <a:srgbClr val="000000"/>
                </a:solidFill>
                <a:ea typeface="Times New Roman"/>
                <a:cs typeface="Calibri"/>
              </a:rPr>
              <a:t> </a:t>
            </a:r>
            <a:endParaRPr lang="en-US">
              <a:ea typeface="Times New Roman"/>
              <a:cs typeface="Times New Roman"/>
            </a:endParaRPr>
          </a:p>
        </p:txBody>
      </p:sp>
      <p:sp>
        <p:nvSpPr>
          <p:cNvPr id="4" name="Slide Number Placeholder 3"/>
          <p:cNvSpPr>
            <a:spLocks noGrp="1"/>
          </p:cNvSpPr>
          <p:nvPr>
            <p:ph type="sldNum" sz="quarter" idx="10"/>
          </p:nvPr>
        </p:nvSpPr>
        <p:spPr/>
        <p:txBody>
          <a:bodyPr/>
          <a:lstStyle/>
          <a:p>
            <a:fld id="{0DDAE0E7-EC73-42AE-A5EE-6916D6AC9B4F}" type="slidenum">
              <a:rPr lang="en-US" smtClean="0"/>
              <a:t>25</a:t>
            </a:fld>
            <a:endParaRPr lang="en-US"/>
          </a:p>
        </p:txBody>
      </p:sp>
    </p:spTree>
    <p:extLst>
      <p:ext uri="{BB962C8B-B14F-4D97-AF65-F5344CB8AC3E}">
        <p14:creationId xmlns:p14="http://schemas.microsoft.com/office/powerpoint/2010/main" val="25663219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a:solidFill>
                  <a:srgbClr val="000000"/>
                </a:solidFill>
                <a:ea typeface="Times New Roman"/>
                <a:cs typeface="Calibri"/>
              </a:rPr>
              <a:t>This shows GOES-16 ABI and MRMS Radar views of storms in Minnesota and Wisconsin when GOES-16 was in the test position at 89.5.  A Parallax shift is obvious: Satellite information is shifted away from the sub-satellite point, in this case almost due south of these storms.     If this were ABI from the GOES-East position, the parallax shift would have the storm farther to the northwest. </a:t>
            </a:r>
            <a:endParaRPr lang="en-US">
              <a:ea typeface="Times New Roman"/>
              <a:cs typeface="Times New Roman"/>
            </a:endParaRPr>
          </a:p>
          <a:p>
            <a:pPr>
              <a:lnSpc>
                <a:spcPct val="115000"/>
              </a:lnSpc>
            </a:pPr>
            <a:r>
              <a:rPr lang="en-US">
                <a:latin typeface="Times New Roman"/>
                <a:ea typeface="Times New Roman"/>
                <a:cs typeface="Times New Roman"/>
              </a:rPr>
              <a:t> </a:t>
            </a:r>
            <a:endParaRPr lang="en-US">
              <a:ea typeface="Times New Roman"/>
              <a:cs typeface="Times New Roman"/>
            </a:endParaRPr>
          </a:p>
          <a:p>
            <a:pPr>
              <a:lnSpc>
                <a:spcPct val="115000"/>
              </a:lnSpc>
            </a:pPr>
            <a:r>
              <a:rPr lang="en-US">
                <a:solidFill>
                  <a:srgbClr val="000000"/>
                </a:solidFill>
                <a:ea typeface="Times New Roman"/>
                <a:cs typeface="Calibri"/>
              </a:rPr>
              <a:t> Parallax is a function of storm height and location with respect to the sub-satellite point. For any given WFO and satellite, the parallax shift will always be in the same direction. </a:t>
            </a:r>
            <a:r>
              <a:rPr lang="en-US">
                <a:latin typeface="Times New Roman"/>
                <a:ea typeface="Times New Roman"/>
                <a:cs typeface="Times New Roman"/>
              </a:rPr>
              <a:t>No routine parallax correction is applied to ABI data in </a:t>
            </a:r>
            <a:r>
              <a:rPr lang="en-US">
                <a:latin typeface="Times New Roman"/>
                <a:ea typeface="Times New Roman"/>
                <a:cs typeface="Times New Roman"/>
              </a:rPr>
              <a:t>AWIPS</a:t>
            </a:r>
            <a:r>
              <a:rPr lang="en-US" smtClean="0">
                <a:latin typeface="Times New Roman"/>
                <a:ea typeface="Times New Roman"/>
                <a:cs typeface="Times New Roman"/>
              </a:rPr>
              <a:t>.</a:t>
            </a:r>
            <a:endParaRPr lang="en-US">
              <a:ea typeface="Times New Roman"/>
              <a:cs typeface="Times New Roman"/>
            </a:endParaRPr>
          </a:p>
        </p:txBody>
      </p:sp>
      <p:sp>
        <p:nvSpPr>
          <p:cNvPr id="4" name="Slide Number Placeholder 3"/>
          <p:cNvSpPr>
            <a:spLocks noGrp="1"/>
          </p:cNvSpPr>
          <p:nvPr>
            <p:ph type="sldNum" sz="quarter" idx="10"/>
          </p:nvPr>
        </p:nvSpPr>
        <p:spPr/>
        <p:txBody>
          <a:bodyPr/>
          <a:lstStyle/>
          <a:p>
            <a:fld id="{515D7CB5-E0D8-49B0-85BA-CDC53D6DB227}" type="slidenum">
              <a:rPr lang="en-US" smtClean="0"/>
              <a:t>26</a:t>
            </a:fld>
            <a:endParaRPr lang="en-US"/>
          </a:p>
        </p:txBody>
      </p:sp>
    </p:spTree>
    <p:extLst>
      <p:ext uri="{BB962C8B-B14F-4D97-AF65-F5344CB8AC3E}">
        <p14:creationId xmlns:p14="http://schemas.microsoft.com/office/powerpoint/2010/main" val="7251177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a:solidFill>
                  <a:srgbClr val="000000"/>
                </a:solidFill>
                <a:ea typeface="Times New Roman"/>
                <a:cs typeface="Calibri"/>
              </a:rPr>
              <a:t>Let's talk now about bit depth.  GOES-R sends many more bits of information than legacy GOES did.  In general, legacy GOES had 8 bits of information at each pixel (256 different values).  GOES-R sends 11-14 bits, depending on the band.  That means higher precision in the measurements.</a:t>
            </a:r>
            <a:endParaRPr lang="en-US">
              <a:ea typeface="Times New Roman"/>
              <a:cs typeface="Times New Roman"/>
            </a:endParaRPr>
          </a:p>
          <a:p>
            <a:pPr>
              <a:lnSpc>
                <a:spcPct val="115000"/>
              </a:lnSpc>
            </a:pPr>
            <a:r>
              <a:rPr lang="en-US">
                <a:solidFill>
                  <a:srgbClr val="000000"/>
                </a:solidFill>
                <a:latin typeface="Times New Roman"/>
                <a:ea typeface="Times New Roman"/>
                <a:cs typeface="Times New Roman"/>
              </a:rPr>
              <a:t> </a:t>
            </a:r>
            <a:endParaRPr lang="en-US">
              <a:ea typeface="Times New Roman"/>
              <a:cs typeface="Times New Roman"/>
            </a:endParaRPr>
          </a:p>
        </p:txBody>
      </p:sp>
      <p:sp>
        <p:nvSpPr>
          <p:cNvPr id="4" name="Slide Number Placeholder 3"/>
          <p:cNvSpPr>
            <a:spLocks noGrp="1"/>
          </p:cNvSpPr>
          <p:nvPr>
            <p:ph type="sldNum" sz="quarter" idx="10"/>
          </p:nvPr>
        </p:nvSpPr>
        <p:spPr/>
        <p:txBody>
          <a:bodyPr/>
          <a:lstStyle/>
          <a:p>
            <a:fld id="{515D7CB5-E0D8-49B0-85BA-CDC53D6DB227}" type="slidenum">
              <a:rPr lang="en-US" smtClean="0"/>
              <a:t>27</a:t>
            </a:fld>
            <a:endParaRPr lang="en-US"/>
          </a:p>
        </p:txBody>
      </p:sp>
    </p:spTree>
    <p:extLst>
      <p:ext uri="{BB962C8B-B14F-4D97-AF65-F5344CB8AC3E}">
        <p14:creationId xmlns:p14="http://schemas.microsoft.com/office/powerpoint/2010/main" val="41199058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dirty="0">
                <a:solidFill>
                  <a:srgbClr val="000000"/>
                </a:solidFill>
                <a:ea typeface="Times New Roman"/>
                <a:cs typeface="Calibri"/>
              </a:rPr>
              <a:t>AWIPS can display </a:t>
            </a:r>
            <a:r>
              <a:rPr lang="en-US" dirty="0" smtClean="0">
                <a:solidFill>
                  <a:srgbClr val="000000"/>
                </a:solidFill>
                <a:ea typeface="Times New Roman"/>
                <a:cs typeface="Calibri"/>
              </a:rPr>
              <a:t>11-bit, 12-bit and 14-bit </a:t>
            </a:r>
            <a:r>
              <a:rPr lang="en-US" dirty="0">
                <a:solidFill>
                  <a:srgbClr val="000000"/>
                </a:solidFill>
                <a:ea typeface="Times New Roman"/>
                <a:cs typeface="Calibri"/>
              </a:rPr>
              <a:t>enhancements, and your eye can discern differences between 8-bit and 11-bit enhancements.  This is an 8-bit display.  the next slide will show 11-bit imagery.</a:t>
            </a:r>
            <a:endParaRPr lang="en-US" dirty="0">
              <a:ea typeface="Times New Roman"/>
              <a:cs typeface="Times New Roman"/>
            </a:endParaRPr>
          </a:p>
          <a:p>
            <a:pPr>
              <a:lnSpc>
                <a:spcPct val="115000"/>
              </a:lnSpc>
            </a:pPr>
            <a:r>
              <a:rPr lang="en-US" dirty="0">
                <a:latin typeface="Times New Roman"/>
                <a:ea typeface="Times New Roman"/>
                <a:cs typeface="Times New Roman"/>
              </a:rPr>
              <a:t> </a:t>
            </a:r>
            <a:endParaRPr lang="en-US" dirty="0">
              <a:ea typeface="Times New Roman"/>
              <a:cs typeface="Times New Roman"/>
            </a:endParaRPr>
          </a:p>
        </p:txBody>
      </p:sp>
      <p:sp>
        <p:nvSpPr>
          <p:cNvPr id="4" name="Slide Number Placeholder 3"/>
          <p:cNvSpPr>
            <a:spLocks noGrp="1"/>
          </p:cNvSpPr>
          <p:nvPr>
            <p:ph type="sldNum" sz="quarter" idx="10"/>
          </p:nvPr>
        </p:nvSpPr>
        <p:spPr/>
        <p:txBody>
          <a:bodyPr/>
          <a:lstStyle/>
          <a:p>
            <a:fld id="{515D7CB5-E0D8-49B0-85BA-CDC53D6DB227}" type="slidenum">
              <a:rPr lang="en-US" smtClean="0"/>
              <a:t>28</a:t>
            </a:fld>
            <a:endParaRPr lang="en-US"/>
          </a:p>
        </p:txBody>
      </p:sp>
    </p:spTree>
    <p:extLst>
      <p:ext uri="{BB962C8B-B14F-4D97-AF65-F5344CB8AC3E}">
        <p14:creationId xmlns:p14="http://schemas.microsoft.com/office/powerpoint/2010/main" val="759315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a:solidFill>
                  <a:srgbClr val="000000"/>
                </a:solidFill>
                <a:ea typeface="Times New Roman"/>
                <a:cs typeface="Calibri"/>
              </a:rPr>
              <a:t>The 11-bit presentation show subtly smoother gradients.  8-bit presentations from the previous slide have been cut out and are displayed near their 11-bit counterparts.</a:t>
            </a:r>
            <a:endParaRPr lang="en-US">
              <a:ea typeface="Times New Roman"/>
              <a:cs typeface="Times New Roman"/>
            </a:endParaRPr>
          </a:p>
          <a:p>
            <a:pPr>
              <a:lnSpc>
                <a:spcPct val="115000"/>
              </a:lnSpc>
            </a:pPr>
            <a:r>
              <a:rPr lang="en-US">
                <a:latin typeface="Times New Roman"/>
                <a:ea typeface="Times New Roman"/>
                <a:cs typeface="Times New Roman"/>
              </a:rPr>
              <a:t> </a:t>
            </a:r>
            <a:endParaRPr lang="en-US">
              <a:ea typeface="Times New Roman"/>
              <a:cs typeface="Times New Roman"/>
            </a:endParaRPr>
          </a:p>
        </p:txBody>
      </p:sp>
      <p:sp>
        <p:nvSpPr>
          <p:cNvPr id="4" name="Slide Number Placeholder 3"/>
          <p:cNvSpPr>
            <a:spLocks noGrp="1"/>
          </p:cNvSpPr>
          <p:nvPr>
            <p:ph type="sldNum" sz="quarter" idx="10"/>
          </p:nvPr>
        </p:nvSpPr>
        <p:spPr/>
        <p:txBody>
          <a:bodyPr/>
          <a:lstStyle/>
          <a:p>
            <a:fld id="{515D7CB5-E0D8-49B0-85BA-CDC53D6DB227}" type="slidenum">
              <a:rPr lang="en-US" smtClean="0"/>
              <a:t>29</a:t>
            </a:fld>
            <a:endParaRPr lang="en-US"/>
          </a:p>
        </p:txBody>
      </p:sp>
    </p:spTree>
    <p:extLst>
      <p:ext uri="{BB962C8B-B14F-4D97-AF65-F5344CB8AC3E}">
        <p14:creationId xmlns:p14="http://schemas.microsoft.com/office/powerpoint/2010/main" val="3226082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a:solidFill>
                  <a:srgbClr val="000000"/>
                </a:solidFill>
                <a:ea typeface="Times New Roman"/>
                <a:cs typeface="Calibri"/>
              </a:rPr>
              <a:t>Slide from J. Gerth, CIMSS.  There was an immense increase in the amount of data sent by the ABI compared to GOES-13 through -15.  The ABI on GOES-R acquires a full-disk image 5 times faster than the imager on GOES-13 through GOES-15.   Spatial resolution on the ABI compared to legacy GOES increased by a factor of 2 in both horizontal directions.  And there are about 3x more spectral bands on GOES-R.  The cubes represent the data volumes from legacy GOES, in dark orange, and the new GOES-R, in beige.   The combination of increased resolutions meant at least 60-fold increase in data.  This caused issues, mostly resolved, in storage and retention of data.</a:t>
            </a:r>
            <a:r>
              <a:rPr lang="en-US">
                <a:solidFill>
                  <a:srgbClr val="000000"/>
                </a:solidFill>
                <a:latin typeface="Times New Roman"/>
                <a:ea typeface="Times New Roman"/>
                <a:cs typeface="Times New Roman"/>
              </a:rPr>
              <a:t> </a:t>
            </a:r>
            <a:endParaRPr lang="en-US">
              <a:ea typeface="Times New Roman"/>
              <a:cs typeface="Times New Roman"/>
            </a:endParaRPr>
          </a:p>
          <a:p>
            <a:pPr>
              <a:lnSpc>
                <a:spcPct val="115000"/>
              </a:lnSpc>
            </a:pPr>
            <a:r>
              <a:rPr lang="en-US">
                <a:solidFill>
                  <a:srgbClr val="000000"/>
                </a:solidFill>
                <a:latin typeface="Times New Roman"/>
                <a:ea typeface="Times New Roman"/>
                <a:cs typeface="Times New Roman"/>
              </a:rPr>
              <a:t> </a:t>
            </a:r>
            <a:endParaRPr lang="en-US">
              <a:ea typeface="Times New Roman"/>
              <a:cs typeface="Times New Roman"/>
            </a:endParaRPr>
          </a:p>
          <a:p>
            <a:pPr>
              <a:lnSpc>
                <a:spcPct val="115000"/>
              </a:lnSpc>
            </a:pPr>
            <a:r>
              <a:rPr lang="en-US">
                <a:solidFill>
                  <a:srgbClr val="000000"/>
                </a:solidFill>
                <a:latin typeface="Times New Roman"/>
                <a:ea typeface="Times New Roman"/>
                <a:cs typeface="Times New Roman"/>
              </a:rPr>
              <a:t> </a:t>
            </a:r>
            <a:endParaRPr lang="en-US">
              <a:ea typeface="Times New Roman"/>
              <a:cs typeface="Times New Roman"/>
            </a:endParaRPr>
          </a:p>
        </p:txBody>
      </p:sp>
      <p:sp>
        <p:nvSpPr>
          <p:cNvPr id="4" name="Slide Number Placeholder 3"/>
          <p:cNvSpPr>
            <a:spLocks noGrp="1"/>
          </p:cNvSpPr>
          <p:nvPr>
            <p:ph type="sldNum" sz="quarter" idx="10"/>
          </p:nvPr>
        </p:nvSpPr>
        <p:spPr/>
        <p:txBody>
          <a:bodyPr/>
          <a:lstStyle/>
          <a:p>
            <a:fld id="{C355FF6F-DAF7-4BD3-A3B9-9D1191A0C620}"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4493233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a:solidFill>
                  <a:srgbClr val="000000"/>
                </a:solidFill>
                <a:ea typeface="Times New Roman"/>
                <a:cs typeface="Calibri"/>
              </a:rPr>
              <a:t>The importance of 1-minute sampling is well known.  GOES-R offers mesoscale sectors with 1-minute sampling so that better monitoring of cloud-top features, or fires (for example) are possible.  Examples are available at the urls listed.  In addition, the figure insert shows brightness temperatures for the Buffalo OK fire of 18 February at 1-minute increments.  The red dots show how the fast-changing fire would be sampled at 5-minute increments.  Many quick changes are missed with a 5-minute sampling frequency</a:t>
            </a:r>
            <a:r>
              <a:rPr lang="en-US" smtClean="0">
                <a:solidFill>
                  <a:srgbClr val="000000"/>
                </a:solidFill>
                <a:ea typeface="Times New Roman"/>
                <a:cs typeface="Calibri"/>
              </a:rPr>
              <a:t>.</a:t>
            </a:r>
            <a:endParaRPr lang="en-US">
              <a:ea typeface="Times New Roman"/>
              <a:cs typeface="Times New Roman"/>
            </a:endParaRPr>
          </a:p>
        </p:txBody>
      </p:sp>
      <p:sp>
        <p:nvSpPr>
          <p:cNvPr id="4" name="Slide Number Placeholder 3"/>
          <p:cNvSpPr>
            <a:spLocks noGrp="1"/>
          </p:cNvSpPr>
          <p:nvPr>
            <p:ph type="sldNum" sz="quarter" idx="10"/>
          </p:nvPr>
        </p:nvSpPr>
        <p:spPr/>
        <p:txBody>
          <a:bodyPr/>
          <a:lstStyle/>
          <a:p>
            <a:fld id="{515D7CB5-E0D8-49B0-85BA-CDC53D6DB227}" type="slidenum">
              <a:rPr lang="en-US" smtClean="0"/>
              <a:t>30</a:t>
            </a:fld>
            <a:endParaRPr lang="en-US"/>
          </a:p>
        </p:txBody>
      </p:sp>
    </p:spTree>
    <p:extLst>
      <p:ext uri="{BB962C8B-B14F-4D97-AF65-F5344CB8AC3E}">
        <p14:creationId xmlns:p14="http://schemas.microsoft.com/office/powerpoint/2010/main" val="14115223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a:solidFill>
                  <a:srgbClr val="000000"/>
                </a:solidFill>
                <a:ea typeface="Times New Roman"/>
                <a:cs typeface="Calibri"/>
              </a:rPr>
              <a:t>An important part of Mesoscale Sectors on GOES-R is that They can move.  If something -- the figure shows Tropical Storm Aletta in the Pacific Ocean -- occurs outside of routine CONUS 5-minute scanning, put a meso on top of it to see what's happening with better temporal scanning</a:t>
            </a:r>
            <a:r>
              <a:rPr lang="en-US">
                <a:solidFill>
                  <a:srgbClr val="000000"/>
                </a:solidFill>
                <a:ea typeface="Times New Roman"/>
                <a:cs typeface="Calibri"/>
              </a:rPr>
              <a:t>. </a:t>
            </a:r>
            <a:endParaRPr lang="en-US">
              <a:ea typeface="Times New Roman"/>
              <a:cs typeface="Times New Roman"/>
            </a:endParaRPr>
          </a:p>
        </p:txBody>
      </p:sp>
      <p:sp>
        <p:nvSpPr>
          <p:cNvPr id="4" name="Slide Number Placeholder 3"/>
          <p:cNvSpPr>
            <a:spLocks noGrp="1"/>
          </p:cNvSpPr>
          <p:nvPr>
            <p:ph type="sldNum" sz="quarter" idx="10"/>
          </p:nvPr>
        </p:nvSpPr>
        <p:spPr/>
        <p:txBody>
          <a:bodyPr/>
          <a:lstStyle/>
          <a:p>
            <a:fld id="{515D7CB5-E0D8-49B0-85BA-CDC53D6DB227}" type="slidenum">
              <a:rPr lang="en-US" smtClean="0"/>
              <a:t>31</a:t>
            </a:fld>
            <a:endParaRPr lang="en-US"/>
          </a:p>
        </p:txBody>
      </p:sp>
    </p:spTree>
    <p:extLst>
      <p:ext uri="{BB962C8B-B14F-4D97-AF65-F5344CB8AC3E}">
        <p14:creationId xmlns:p14="http://schemas.microsoft.com/office/powerpoint/2010/main" val="26841401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a:solidFill>
                  <a:srgbClr val="000000"/>
                </a:solidFill>
                <a:ea typeface="Times New Roman"/>
                <a:cs typeface="Calibri"/>
              </a:rPr>
              <a:t>GOES-15 is still operational as GOES-West as this module is made.  Where does GOES-16 give better resolution?  In the near future, when two GOES-R satellites are operational as East and West, which satellite should you </a:t>
            </a:r>
            <a:r>
              <a:rPr lang="en-US">
                <a:solidFill>
                  <a:srgbClr val="000000"/>
                </a:solidFill>
                <a:ea typeface="Times New Roman"/>
                <a:cs typeface="Calibri"/>
              </a:rPr>
              <a:t>use</a:t>
            </a:r>
            <a:r>
              <a:rPr lang="en-US" smtClean="0">
                <a:solidFill>
                  <a:srgbClr val="000000"/>
                </a:solidFill>
                <a:ea typeface="Times New Roman"/>
                <a:cs typeface="Calibri"/>
              </a:rPr>
              <a:t>?</a:t>
            </a:r>
            <a:endParaRPr lang="en-US">
              <a:ea typeface="Times New Roman"/>
              <a:cs typeface="Times New Roman"/>
            </a:endParaRPr>
          </a:p>
        </p:txBody>
      </p:sp>
      <p:sp>
        <p:nvSpPr>
          <p:cNvPr id="4" name="Slide Number Placeholder 3"/>
          <p:cNvSpPr>
            <a:spLocks noGrp="1"/>
          </p:cNvSpPr>
          <p:nvPr>
            <p:ph type="sldNum" sz="quarter" idx="10"/>
          </p:nvPr>
        </p:nvSpPr>
        <p:spPr/>
        <p:txBody>
          <a:bodyPr/>
          <a:lstStyle/>
          <a:p>
            <a:fld id="{515D7CB5-E0D8-49B0-85BA-CDC53D6DB227}" type="slidenum">
              <a:rPr lang="en-US" smtClean="0"/>
              <a:t>32</a:t>
            </a:fld>
            <a:endParaRPr lang="en-US"/>
          </a:p>
        </p:txBody>
      </p:sp>
    </p:spTree>
    <p:extLst>
      <p:ext uri="{BB962C8B-B14F-4D97-AF65-F5344CB8AC3E}">
        <p14:creationId xmlns:p14="http://schemas.microsoft.com/office/powerpoint/2010/main" val="31674029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a:solidFill>
                  <a:srgbClr val="000000"/>
                </a:solidFill>
                <a:ea typeface="Times New Roman"/>
                <a:cs typeface="Calibri"/>
              </a:rPr>
              <a:t>To answer the 2nd question first:  In an all-GOES-R constellation, GOES-East sits over 75.2 W, and GOES-West sits over 137 W.  Halfway between is about 106 W, so you might want to use GOES-East to the east of that longitude and GOES-West to the west of it.  106 W is near Glasgow MT and Albuquerque </a:t>
            </a:r>
            <a:r>
              <a:rPr lang="en-US">
                <a:solidFill>
                  <a:srgbClr val="000000"/>
                </a:solidFill>
                <a:ea typeface="Times New Roman"/>
                <a:cs typeface="Calibri"/>
              </a:rPr>
              <a:t>NM</a:t>
            </a:r>
            <a:r>
              <a:rPr lang="en-US" smtClean="0">
                <a:solidFill>
                  <a:srgbClr val="000000"/>
                </a:solidFill>
                <a:ea typeface="Times New Roman"/>
                <a:cs typeface="Calibri"/>
              </a:rPr>
              <a:t>.</a:t>
            </a:r>
            <a:endParaRPr lang="en-US">
              <a:ea typeface="Times New Roman"/>
              <a:cs typeface="Times New Roman"/>
            </a:endParaRPr>
          </a:p>
        </p:txBody>
      </p:sp>
      <p:sp>
        <p:nvSpPr>
          <p:cNvPr id="4" name="Slide Number Placeholder 3"/>
          <p:cNvSpPr>
            <a:spLocks noGrp="1"/>
          </p:cNvSpPr>
          <p:nvPr>
            <p:ph type="sldNum" sz="quarter" idx="10"/>
          </p:nvPr>
        </p:nvSpPr>
        <p:spPr/>
        <p:txBody>
          <a:bodyPr/>
          <a:lstStyle/>
          <a:p>
            <a:fld id="{515D7CB5-E0D8-49B0-85BA-CDC53D6DB227}" type="slidenum">
              <a:rPr lang="en-US" smtClean="0"/>
              <a:t>33</a:t>
            </a:fld>
            <a:endParaRPr lang="en-US"/>
          </a:p>
        </p:txBody>
      </p:sp>
    </p:spTree>
    <p:extLst>
      <p:ext uri="{BB962C8B-B14F-4D97-AF65-F5344CB8AC3E}">
        <p14:creationId xmlns:p14="http://schemas.microsoft.com/office/powerpoint/2010/main" val="30258377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a:solidFill>
                  <a:srgbClr val="000000"/>
                </a:solidFill>
                <a:ea typeface="Times New Roman"/>
                <a:cs typeface="Calibri"/>
              </a:rPr>
              <a:t>The reality after GOES-16 became GOES-East (and GOES-15 was operational as GOES-West) was that GOES-East had superior spatial resolution all the way to 120 W - that's the longiude of the The north-south California / Nevada border).  In practice, many west-coast WFOs defaulted to GOES-16 because of the superior temporal and spectral resolution.  In addition, GOES-16 data flows more rapidly into AWIPS than </a:t>
            </a:r>
            <a:r>
              <a:rPr lang="en-US">
                <a:solidFill>
                  <a:srgbClr val="000000"/>
                </a:solidFill>
                <a:ea typeface="Times New Roman"/>
                <a:cs typeface="Calibri"/>
              </a:rPr>
              <a:t>GOES-15</a:t>
            </a:r>
            <a:r>
              <a:rPr lang="en-US" smtClean="0">
                <a:solidFill>
                  <a:srgbClr val="000000"/>
                </a:solidFill>
                <a:ea typeface="Times New Roman"/>
                <a:cs typeface="Calibri"/>
              </a:rPr>
              <a:t>.</a:t>
            </a:r>
            <a:endParaRPr lang="en-US">
              <a:ea typeface="Times New Roman"/>
              <a:cs typeface="Times New Roman"/>
            </a:endParaRPr>
          </a:p>
        </p:txBody>
      </p:sp>
      <p:sp>
        <p:nvSpPr>
          <p:cNvPr id="4" name="Slide Number Placeholder 3"/>
          <p:cNvSpPr>
            <a:spLocks noGrp="1"/>
          </p:cNvSpPr>
          <p:nvPr>
            <p:ph type="sldNum" sz="quarter" idx="10"/>
          </p:nvPr>
        </p:nvSpPr>
        <p:spPr/>
        <p:txBody>
          <a:bodyPr/>
          <a:lstStyle/>
          <a:p>
            <a:fld id="{515D7CB5-E0D8-49B0-85BA-CDC53D6DB227}" type="slidenum">
              <a:rPr lang="en-US" smtClean="0"/>
              <a:t>34</a:t>
            </a:fld>
            <a:endParaRPr lang="en-US"/>
          </a:p>
        </p:txBody>
      </p:sp>
    </p:spTree>
    <p:extLst>
      <p:ext uri="{BB962C8B-B14F-4D97-AF65-F5344CB8AC3E}">
        <p14:creationId xmlns:p14="http://schemas.microsoft.com/office/powerpoint/2010/main" val="30029295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a:solidFill>
                  <a:srgbClr val="000000"/>
                </a:solidFill>
                <a:ea typeface="Times New Roman"/>
                <a:cs typeface="Calibri"/>
              </a:rPr>
              <a:t>this shows the GOES-R satellites GOES-East and GOES-West combined and their two CONUS projections,   both scanned every 5-minutes, and offering coverage from the Aleutians to the eastern Caribbean and from Hawaii to the Canadian Maritimes.  </a:t>
            </a:r>
            <a:endParaRPr lang="en-US">
              <a:ea typeface="Times New Roman"/>
              <a:cs typeface="Times New Roman"/>
            </a:endParaRPr>
          </a:p>
        </p:txBody>
      </p:sp>
      <p:sp>
        <p:nvSpPr>
          <p:cNvPr id="4" name="Slide Number Placeholder 3"/>
          <p:cNvSpPr>
            <a:spLocks noGrp="1"/>
          </p:cNvSpPr>
          <p:nvPr>
            <p:ph type="sldNum" sz="quarter" idx="10"/>
          </p:nvPr>
        </p:nvSpPr>
        <p:spPr/>
        <p:txBody>
          <a:bodyPr/>
          <a:lstStyle/>
          <a:p>
            <a:fld id="{B7B39B64-9E29-4E87-9215-2E470EDD379B}"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32746085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5D7CB5-E0D8-49B0-85BA-CDC53D6DB227}" type="slidenum">
              <a:rPr lang="en-US" smtClean="0"/>
              <a:t>36</a:t>
            </a:fld>
            <a:endParaRPr lang="en-US"/>
          </a:p>
        </p:txBody>
      </p:sp>
    </p:spTree>
    <p:extLst>
      <p:ext uri="{BB962C8B-B14F-4D97-AF65-F5344CB8AC3E}">
        <p14:creationId xmlns:p14="http://schemas.microsoft.com/office/powerpoint/2010/main" val="8745966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a:solidFill>
                  <a:srgbClr val="000000"/>
                </a:solidFill>
                <a:ea typeface="Times New Roman"/>
                <a:cs typeface="Calibri"/>
              </a:rPr>
              <a:t>Slide from J. Gerth, CIMSS.   This is a summary to remind you what you've just learned.   This is the conclusion of the Satellite Foundational Course for GOES_R on Basic Operations of the ABI on GOES_R.  Thanks for your attention.</a:t>
            </a:r>
            <a:endParaRPr lang="en-US">
              <a:ea typeface="Times New Roman"/>
              <a:cs typeface="Times New Roman"/>
            </a:endParaRPr>
          </a:p>
          <a:p>
            <a:pPr>
              <a:lnSpc>
                <a:spcPct val="115000"/>
              </a:lnSpc>
            </a:pPr>
            <a:r>
              <a:rPr lang="en-US">
                <a:latin typeface="Times New Roman"/>
                <a:ea typeface="Times New Roman"/>
                <a:cs typeface="Times New Roman"/>
              </a:rPr>
              <a:t> </a:t>
            </a:r>
            <a:endParaRPr lang="en-US">
              <a:ea typeface="Times New Roman"/>
              <a:cs typeface="Times New Roman"/>
            </a:endParaRPr>
          </a:p>
          <a:p>
            <a:pPr>
              <a:lnSpc>
                <a:spcPct val="115000"/>
              </a:lnSpc>
            </a:pPr>
            <a:r>
              <a:rPr lang="en-US">
                <a:solidFill>
                  <a:srgbClr val="000000"/>
                </a:solidFill>
                <a:latin typeface="Times New Roman"/>
                <a:ea typeface="Times New Roman"/>
                <a:cs typeface="Times New Roman"/>
              </a:rPr>
              <a:t> </a:t>
            </a:r>
            <a:endParaRPr lang="en-US">
              <a:ea typeface="Times New Roman"/>
              <a:cs typeface="Times New Roman"/>
            </a:endParaRPr>
          </a:p>
          <a:p>
            <a:pPr>
              <a:lnSpc>
                <a:spcPct val="115000"/>
              </a:lnSpc>
            </a:pPr>
            <a:r>
              <a:rPr lang="en-US">
                <a:latin typeface="Times New Roman"/>
                <a:ea typeface="Times New Roman"/>
                <a:cs typeface="Times New Roman"/>
              </a:rPr>
              <a:t> </a:t>
            </a:r>
            <a:endParaRPr lang="en-US">
              <a:ea typeface="Times New Roman"/>
              <a:cs typeface="Times New Roman"/>
            </a:endParaRPr>
          </a:p>
          <a:p>
            <a:pPr>
              <a:lnSpc>
                <a:spcPct val="115000"/>
              </a:lnSpc>
            </a:pPr>
            <a:r>
              <a:rPr lang="en-US">
                <a:solidFill>
                  <a:srgbClr val="000000"/>
                </a:solidFill>
                <a:latin typeface="Times New Roman"/>
                <a:ea typeface="Times New Roman"/>
                <a:cs typeface="Times New Roman"/>
              </a:rPr>
              <a:t> </a:t>
            </a:r>
            <a:endParaRPr lang="en-US">
              <a:ea typeface="Times New Roman"/>
              <a:cs typeface="Times New Roman"/>
            </a:endParaRPr>
          </a:p>
          <a:p>
            <a:pPr>
              <a:lnSpc>
                <a:spcPct val="115000"/>
              </a:lnSpc>
            </a:pPr>
            <a:r>
              <a:rPr lang="en-US">
                <a:latin typeface="Times New Roman"/>
                <a:ea typeface="Times New Roman"/>
                <a:cs typeface="Times New Roman"/>
              </a:rPr>
              <a:t> </a:t>
            </a:r>
            <a:endParaRPr lang="en-US">
              <a:ea typeface="Times New Roman"/>
              <a:cs typeface="Times New Roman"/>
            </a:endParaRPr>
          </a:p>
          <a:p>
            <a:pPr>
              <a:lnSpc>
                <a:spcPct val="115000"/>
              </a:lnSpc>
            </a:pPr>
            <a:r>
              <a:rPr lang="en-US">
                <a:solidFill>
                  <a:srgbClr val="000000"/>
                </a:solidFill>
                <a:latin typeface="Times New Roman"/>
                <a:ea typeface="Times New Roman"/>
                <a:cs typeface="Times New Roman"/>
              </a:rPr>
              <a:t> </a:t>
            </a:r>
            <a:endParaRPr lang="en-US">
              <a:ea typeface="Times New Roman"/>
              <a:cs typeface="Times New Roman"/>
            </a:endParaRPr>
          </a:p>
          <a:p>
            <a:pPr>
              <a:lnSpc>
                <a:spcPct val="115000"/>
              </a:lnSpc>
            </a:pPr>
            <a:r>
              <a:rPr lang="en-US">
                <a:latin typeface="Times New Roman"/>
                <a:ea typeface="Times New Roman"/>
                <a:cs typeface="Times New Roman"/>
              </a:rPr>
              <a:t> </a:t>
            </a:r>
            <a:endParaRPr lang="en-US">
              <a:ea typeface="Times New Roman"/>
              <a:cs typeface="Times New Roman"/>
            </a:endParaRPr>
          </a:p>
        </p:txBody>
      </p:sp>
      <p:sp>
        <p:nvSpPr>
          <p:cNvPr id="4" name="Slide Number Placeholder 3"/>
          <p:cNvSpPr>
            <a:spLocks noGrp="1"/>
          </p:cNvSpPr>
          <p:nvPr>
            <p:ph type="sldNum" sz="quarter" idx="10"/>
          </p:nvPr>
        </p:nvSpPr>
        <p:spPr/>
        <p:txBody>
          <a:bodyPr/>
          <a:lstStyle/>
          <a:p>
            <a:fld id="{C355FF6F-DAF7-4BD3-A3B9-9D1191A0C620}"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1449323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a:solidFill>
                  <a:srgbClr val="000000"/>
                </a:solidFill>
                <a:ea typeface="Times New Roman"/>
                <a:cs typeface="Calibri"/>
              </a:rPr>
              <a:t>The default scan mode for GOES-16 in 2018 is Mode 3, or Flex Mode, shown here.  The time-time chart shows when and where the ABI is scanning in strips of 30-second intervals across the top;   sequential 30-second strips  start at the left hand side.  During the 15 minutes shown on this chart, one full-disk image is scanned, 3 CONUS images are scanned, and 1 meso sector is scanned 30 times (alternatively, 2 different meso sectors can be scanned 15 times).  (Note that each CONUS image is acquired in only 48 seconds that are spread out over 3 minutes, but they start 5 minutes apart)  White space on this chart is instrument idle time:  no radiation is being sensed.</a:t>
            </a:r>
            <a:endParaRPr lang="en-US">
              <a:ea typeface="Times New Roman"/>
              <a:cs typeface="Times New Roman"/>
            </a:endParaRPr>
          </a:p>
          <a:p>
            <a:pPr>
              <a:lnSpc>
                <a:spcPct val="115000"/>
              </a:lnSpc>
            </a:pPr>
            <a:r>
              <a:rPr lang="en-US">
                <a:solidFill>
                  <a:srgbClr val="000000"/>
                </a:solidFill>
                <a:latin typeface="Times New Roman"/>
                <a:ea typeface="Times New Roman"/>
                <a:cs typeface="Times New Roman"/>
              </a:rPr>
              <a:t> </a:t>
            </a:r>
            <a:endParaRPr lang="en-US">
              <a:ea typeface="Times New Roman"/>
              <a:cs typeface="Times New Roman"/>
            </a:endParaRPr>
          </a:p>
          <a:p>
            <a:pPr>
              <a:lnSpc>
                <a:spcPct val="115000"/>
              </a:lnSpc>
            </a:pPr>
            <a:r>
              <a:rPr lang="en-US">
                <a:solidFill>
                  <a:srgbClr val="000000"/>
                </a:solidFill>
                <a:latin typeface="Times New Roman"/>
                <a:ea typeface="Times New Roman"/>
                <a:cs typeface="Times New Roman"/>
              </a:rPr>
              <a:t> </a:t>
            </a:r>
            <a:endParaRPr lang="en-US">
              <a:ea typeface="Times New Roman"/>
              <a:cs typeface="Times New Roman"/>
            </a:endParaRPr>
          </a:p>
          <a:p>
            <a:pPr>
              <a:lnSpc>
                <a:spcPct val="115000"/>
              </a:lnSpc>
            </a:pPr>
            <a:r>
              <a:rPr lang="en-US">
                <a:solidFill>
                  <a:srgbClr val="000000"/>
                </a:solidFill>
                <a:latin typeface="Times New Roman"/>
                <a:ea typeface="Times New Roman"/>
                <a:cs typeface="Times New Roman"/>
              </a:rPr>
              <a:t> </a:t>
            </a:r>
            <a:endParaRPr lang="en-US">
              <a:ea typeface="Times New Roman"/>
              <a:cs typeface="Times New Roman"/>
            </a:endParaRPr>
          </a:p>
        </p:txBody>
      </p:sp>
      <p:sp>
        <p:nvSpPr>
          <p:cNvPr id="4" name="Slide Number Placeholder 3"/>
          <p:cNvSpPr>
            <a:spLocks noGrp="1"/>
          </p:cNvSpPr>
          <p:nvPr>
            <p:ph type="sldNum" sz="quarter" idx="10"/>
          </p:nvPr>
        </p:nvSpPr>
        <p:spPr/>
        <p:txBody>
          <a:bodyPr/>
          <a:lstStyle/>
          <a:p>
            <a:fld id="{74EC23BC-5D5F-4F85-8BBF-04569923CCFF}" type="slidenum">
              <a:rPr lang="en-US">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52206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a:solidFill>
                  <a:srgbClr val="000000"/>
                </a:solidFill>
                <a:ea typeface="Times New Roman"/>
                <a:cs typeface="Calibri"/>
              </a:rPr>
              <a:t>This is a time-time chart of the Continuous Full Disk mode.  This is the highest data rate for GOES-R's ABI. and results in a full disk every 5 minutes.  No mesos can be scanned.  This might be used if multiple high-impact weather/volcanic events are happening within the GOES-R footprint.</a:t>
            </a:r>
            <a:r>
              <a:rPr lang="en-US">
                <a:solidFill>
                  <a:srgbClr val="000000"/>
                </a:solidFill>
                <a:latin typeface="Times New Roman"/>
                <a:ea typeface="Times New Roman"/>
                <a:cs typeface="Times New Roman"/>
              </a:rPr>
              <a:t> </a:t>
            </a:r>
            <a:endParaRPr lang="en-US">
              <a:ea typeface="Times New Roman"/>
              <a:cs typeface="Times New Roman"/>
            </a:endParaRPr>
          </a:p>
          <a:p>
            <a:pPr>
              <a:lnSpc>
                <a:spcPct val="115000"/>
              </a:lnSpc>
            </a:pPr>
            <a:r>
              <a:rPr lang="en-US">
                <a:solidFill>
                  <a:srgbClr val="000000"/>
                </a:solidFill>
                <a:latin typeface="Times New Roman"/>
                <a:ea typeface="Times New Roman"/>
                <a:cs typeface="Times New Roman"/>
              </a:rPr>
              <a:t> </a:t>
            </a:r>
            <a:endParaRPr lang="en-US">
              <a:ea typeface="Times New Roman"/>
              <a:cs typeface="Times New Roman"/>
            </a:endParaRPr>
          </a:p>
        </p:txBody>
      </p:sp>
      <p:sp>
        <p:nvSpPr>
          <p:cNvPr id="4" name="Slide Number Placeholder 3"/>
          <p:cNvSpPr>
            <a:spLocks noGrp="1"/>
          </p:cNvSpPr>
          <p:nvPr>
            <p:ph type="sldNum" sz="quarter" idx="10"/>
          </p:nvPr>
        </p:nvSpPr>
        <p:spPr/>
        <p:txBody>
          <a:bodyPr/>
          <a:lstStyle/>
          <a:p>
            <a:fld id="{515D7CB5-E0D8-49B0-85BA-CDC53D6DB227}" type="slidenum">
              <a:rPr lang="en-US" smtClean="0"/>
              <a:t>5</a:t>
            </a:fld>
            <a:endParaRPr lang="en-US"/>
          </a:p>
        </p:txBody>
      </p:sp>
    </p:spTree>
    <p:extLst>
      <p:ext uri="{BB962C8B-B14F-4D97-AF65-F5344CB8AC3E}">
        <p14:creationId xmlns:p14="http://schemas.microsoft.com/office/powerpoint/2010/main" val="114522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a:solidFill>
                  <a:srgbClr val="000000"/>
                </a:solidFill>
                <a:ea typeface="Times New Roman"/>
                <a:cs typeface="Calibri"/>
              </a:rPr>
              <a:t>If you look at the Mode 3 Time/Time chart on page 4 - there's a lot of 'white' space on that chart, or idle time for the instrument.  There's so much idle time, in fact, that you can remove much of it and have 10-minute full disks(shown in pink) and still maintain 5-minute CONUS imagery (in blue) and 2 meso sectors (in green).   This 'Mode 6' is being tested in 2018 for an eye to operations.  10-minute scanning would align with Japanese scanning with Himawari.</a:t>
            </a:r>
            <a:endParaRPr lang="en-US">
              <a:ea typeface="Times New Roman"/>
              <a:cs typeface="Times New Roman"/>
            </a:endParaRPr>
          </a:p>
          <a:p>
            <a:pPr>
              <a:lnSpc>
                <a:spcPct val="115000"/>
              </a:lnSpc>
            </a:pPr>
            <a:r>
              <a:rPr lang="en-US">
                <a:solidFill>
                  <a:srgbClr val="000000"/>
                </a:solidFill>
                <a:latin typeface="Times New Roman"/>
                <a:ea typeface="Times New Roman"/>
                <a:cs typeface="Times New Roman"/>
              </a:rPr>
              <a:t> </a:t>
            </a:r>
            <a:endParaRPr lang="en-US">
              <a:ea typeface="Times New Roman"/>
              <a:cs typeface="Times New Roman"/>
            </a:endParaRPr>
          </a:p>
          <a:p>
            <a:pPr>
              <a:lnSpc>
                <a:spcPct val="115000"/>
              </a:lnSpc>
            </a:pPr>
            <a:r>
              <a:rPr lang="en-US">
                <a:solidFill>
                  <a:srgbClr val="000000"/>
                </a:solidFill>
                <a:latin typeface="Times New Roman"/>
                <a:ea typeface="Times New Roman"/>
                <a:cs typeface="Times New Roman"/>
              </a:rPr>
              <a:t> </a:t>
            </a:r>
            <a:endParaRPr lang="en-US">
              <a:ea typeface="Times New Roman"/>
              <a:cs typeface="Times New Roman"/>
            </a:endParaRPr>
          </a:p>
          <a:p>
            <a:pPr>
              <a:lnSpc>
                <a:spcPct val="115000"/>
              </a:lnSpc>
            </a:pPr>
            <a:r>
              <a:rPr lang="en-US">
                <a:solidFill>
                  <a:srgbClr val="000000"/>
                </a:solidFill>
                <a:latin typeface="Times New Roman"/>
                <a:ea typeface="Times New Roman"/>
                <a:cs typeface="Times New Roman"/>
              </a:rPr>
              <a:t> </a:t>
            </a:r>
            <a:endParaRPr lang="en-US">
              <a:ea typeface="Times New Roman"/>
              <a:cs typeface="Times New Roman"/>
            </a:endParaRPr>
          </a:p>
        </p:txBody>
      </p:sp>
      <p:sp>
        <p:nvSpPr>
          <p:cNvPr id="4" name="Slide Number Placeholder 3"/>
          <p:cNvSpPr>
            <a:spLocks noGrp="1"/>
          </p:cNvSpPr>
          <p:nvPr>
            <p:ph type="sldNum" sz="quarter" idx="10"/>
          </p:nvPr>
        </p:nvSpPr>
        <p:spPr/>
        <p:txBody>
          <a:bodyPr/>
          <a:lstStyle/>
          <a:p>
            <a:fld id="{515D7CB5-E0D8-49B0-85BA-CDC53D6DB227}" type="slidenum">
              <a:rPr lang="en-US" smtClean="0"/>
              <a:t>6</a:t>
            </a:fld>
            <a:endParaRPr lang="en-US"/>
          </a:p>
        </p:txBody>
      </p:sp>
    </p:spTree>
    <p:extLst>
      <p:ext uri="{BB962C8B-B14F-4D97-AF65-F5344CB8AC3E}">
        <p14:creationId xmlns:p14="http://schemas.microsoft.com/office/powerpoint/2010/main" val="114522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a:solidFill>
                  <a:srgbClr val="000000"/>
                </a:solidFill>
                <a:ea typeface="Times New Roman"/>
                <a:cs typeface="Calibri"/>
              </a:rPr>
              <a:t>But in 2018, The default scanning mode as of 2018 remains Mode 3;  One full-disk image every 15 minutes, one CONUS image every 5 minutes, a 2 mesoscale sectors every minute.   You can also overlay mesoscale images so you get 30-second scanning</a:t>
            </a:r>
            <a:r>
              <a:rPr lang="en-US">
                <a:solidFill>
                  <a:srgbClr val="000000"/>
                </a:solidFill>
                <a:ea typeface="Times New Roman"/>
                <a:cs typeface="Calibri"/>
              </a:rPr>
              <a:t>.</a:t>
            </a:r>
            <a:r>
              <a:rPr lang="en-US">
                <a:solidFill>
                  <a:srgbClr val="000000"/>
                </a:solidFill>
                <a:latin typeface="Times New Roman"/>
                <a:ea typeface="Times New Roman"/>
                <a:cs typeface="Times New Roman"/>
              </a:rPr>
              <a:t> </a:t>
            </a:r>
            <a:endParaRPr lang="en-US">
              <a:ea typeface="Times New Roman"/>
              <a:cs typeface="Times New Roman"/>
            </a:endParaRPr>
          </a:p>
        </p:txBody>
      </p:sp>
      <p:sp>
        <p:nvSpPr>
          <p:cNvPr id="4" name="Slide Number Placeholder 3"/>
          <p:cNvSpPr>
            <a:spLocks noGrp="1"/>
          </p:cNvSpPr>
          <p:nvPr>
            <p:ph type="sldNum" sz="quarter" idx="10"/>
          </p:nvPr>
        </p:nvSpPr>
        <p:spPr/>
        <p:txBody>
          <a:bodyPr/>
          <a:lstStyle/>
          <a:p>
            <a:fld id="{B3C16FF0-83EF-4309-8892-341FC9C9DC46}"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004680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a:solidFill>
                  <a:srgbClr val="000000"/>
                </a:solidFill>
                <a:ea typeface="Times New Roman"/>
                <a:cs typeface="Calibri"/>
              </a:rPr>
              <a:t>This figure shows spatial resolution (Pixel Areas are approximate.) as a function of color (apologies to those in the audience with color deficiency) for GOES-R in the GOES-West position.  CONUS and default Meso Sectors are shown.  these mesos are moveable and have a 1000x1000km size (at the subsatellite point).  The mesoscale regions have  different sizes and shapes for different geographic locations -- but they have the same size in the number of horizontal lines scanned and the number of vertical elements scanned. </a:t>
            </a:r>
            <a:endParaRPr lang="en-US">
              <a:ea typeface="Times New Roman"/>
              <a:cs typeface="Times New Roman"/>
            </a:endParaRPr>
          </a:p>
          <a:p>
            <a:pPr>
              <a:lnSpc>
                <a:spcPct val="115000"/>
              </a:lnSpc>
            </a:pPr>
            <a:r>
              <a:rPr lang="en-US">
                <a:solidFill>
                  <a:srgbClr val="000000"/>
                </a:solidFill>
                <a:ea typeface="Times New Roman"/>
                <a:cs typeface="Calibri"/>
              </a:rPr>
              <a:t>For Bands 1, 3 and 5 on ABI, A spatial resolution of 1 square kilometer occurs at nadir, the sub-satellite point.    Each color bin is rounded to the nearest square kilometer. The first, dark blue ring labeled “1” shows pixel areas from 1 to 1.49km</a:t>
            </a:r>
            <a:r>
              <a:rPr lang="en-US" baseline="30000">
                <a:solidFill>
                  <a:srgbClr val="000000"/>
                </a:solidFill>
                <a:ea typeface="Times New Roman"/>
                <a:cs typeface="Calibri"/>
              </a:rPr>
              <a:t>2</a:t>
            </a:r>
            <a:r>
              <a:rPr lang="en-US">
                <a:solidFill>
                  <a:srgbClr val="000000"/>
                </a:solidFill>
                <a:ea typeface="Times New Roman"/>
                <a:cs typeface="Calibri"/>
              </a:rPr>
              <a:t>; the next, lighter blue, shows pixel sizes between 1.5 and 2.5km</a:t>
            </a:r>
            <a:r>
              <a:rPr lang="en-US" baseline="30000">
                <a:solidFill>
                  <a:srgbClr val="000000"/>
                </a:solidFill>
                <a:ea typeface="Times New Roman"/>
                <a:cs typeface="Calibri"/>
              </a:rPr>
              <a:t>2</a:t>
            </a:r>
            <a:r>
              <a:rPr lang="en-US">
                <a:solidFill>
                  <a:srgbClr val="000000"/>
                </a:solidFill>
                <a:ea typeface="Times New Roman"/>
                <a:cs typeface="Calibri"/>
              </a:rPr>
              <a:t> labeled “2”, and so on.    </a:t>
            </a:r>
            <a:endParaRPr lang="en-US">
              <a:ea typeface="Times New Roman"/>
              <a:cs typeface="Times New Roman"/>
            </a:endParaRPr>
          </a:p>
          <a:p>
            <a:pPr>
              <a:lnSpc>
                <a:spcPct val="115000"/>
              </a:lnSpc>
            </a:pPr>
            <a:r>
              <a:rPr lang="en-US">
                <a:solidFill>
                  <a:srgbClr val="000000"/>
                </a:solidFill>
                <a:latin typeface="Times New Roman"/>
                <a:ea typeface="Times New Roman"/>
                <a:cs typeface="Times New Roman"/>
              </a:rPr>
              <a:t> </a:t>
            </a:r>
            <a:endParaRPr lang="en-US">
              <a:ea typeface="Times New Roman"/>
              <a:cs typeface="Times New Roman"/>
            </a:endParaRPr>
          </a:p>
          <a:p>
            <a:pPr>
              <a:lnSpc>
                <a:spcPct val="115000"/>
              </a:lnSpc>
            </a:pPr>
            <a:r>
              <a:rPr lang="en-US">
                <a:solidFill>
                  <a:srgbClr val="000000"/>
                </a:solidFill>
                <a:latin typeface="Times New Roman"/>
                <a:ea typeface="Times New Roman"/>
                <a:cs typeface="Times New Roman"/>
              </a:rPr>
              <a:t> </a:t>
            </a:r>
            <a:endParaRPr lang="en-US">
              <a:ea typeface="Times New Roman"/>
              <a:cs typeface="Times New Roman"/>
            </a:endParaRPr>
          </a:p>
          <a:p>
            <a:pPr>
              <a:lnSpc>
                <a:spcPct val="115000"/>
              </a:lnSpc>
            </a:pPr>
            <a:r>
              <a:rPr lang="en-US">
                <a:solidFill>
                  <a:srgbClr val="000000"/>
                </a:solidFill>
                <a:latin typeface="Times New Roman"/>
                <a:ea typeface="Times New Roman"/>
                <a:cs typeface="Times New Roman"/>
              </a:rPr>
              <a:t> </a:t>
            </a:r>
            <a:endParaRPr lang="en-US">
              <a:ea typeface="Times New Roman"/>
              <a:cs typeface="Times New Roman"/>
            </a:endParaRPr>
          </a:p>
          <a:p>
            <a:pPr>
              <a:lnSpc>
                <a:spcPct val="115000"/>
              </a:lnSpc>
            </a:pPr>
            <a:r>
              <a:rPr lang="en-US">
                <a:solidFill>
                  <a:srgbClr val="000000"/>
                </a:solidFill>
                <a:latin typeface="Times New Roman"/>
                <a:ea typeface="Times New Roman"/>
                <a:cs typeface="Times New Roman"/>
              </a:rPr>
              <a:t> </a:t>
            </a:r>
            <a:endParaRPr lang="en-US">
              <a:ea typeface="Times New Roman"/>
              <a:cs typeface="Times New Roman"/>
            </a:endParaRPr>
          </a:p>
        </p:txBody>
      </p:sp>
      <p:sp>
        <p:nvSpPr>
          <p:cNvPr id="4" name="Slide Number Placeholder 3"/>
          <p:cNvSpPr>
            <a:spLocks noGrp="1"/>
          </p:cNvSpPr>
          <p:nvPr>
            <p:ph type="sldNum" sz="quarter" idx="10"/>
          </p:nvPr>
        </p:nvSpPr>
        <p:spPr/>
        <p:txBody>
          <a:bodyPr/>
          <a:lstStyle/>
          <a:p>
            <a:fld id="{25C4C6C1-DEAA-4DDA-9189-0C2085F8C582}"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433792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a:lnSpc>
                <a:spcPct val="115000"/>
              </a:lnSpc>
            </a:pPr>
            <a:r>
              <a:rPr lang="en-US">
                <a:solidFill>
                  <a:srgbClr val="000000"/>
                </a:solidFill>
                <a:ea typeface="Times New Roman"/>
                <a:cs typeface="Calibri"/>
              </a:rPr>
              <a:t>This is the same figure for GOES-R in the central GOES-Test location with the CONUS sector indicated and Two meso-scale image sectors shown.</a:t>
            </a:r>
            <a:endParaRPr lang="en-US">
              <a:ea typeface="Times New Roman"/>
              <a:cs typeface="Times New Roman"/>
            </a:endParaRPr>
          </a:p>
          <a:p>
            <a:pPr>
              <a:lnSpc>
                <a:spcPct val="115000"/>
              </a:lnSpc>
            </a:pPr>
            <a:r>
              <a:rPr lang="en-US">
                <a:solidFill>
                  <a:srgbClr val="000000"/>
                </a:solidFill>
                <a:latin typeface="Times New Roman"/>
                <a:ea typeface="Times New Roman"/>
                <a:cs typeface="Times New Roman"/>
              </a:rPr>
              <a:t> </a:t>
            </a:r>
            <a:endParaRPr lang="en-US">
              <a:ea typeface="Times New Roman"/>
              <a:cs typeface="Times New Roman"/>
            </a:endParaRPr>
          </a:p>
        </p:txBody>
      </p:sp>
      <p:sp>
        <p:nvSpPr>
          <p:cNvPr id="4" name="Slide Number Placeholder 3"/>
          <p:cNvSpPr>
            <a:spLocks noGrp="1"/>
          </p:cNvSpPr>
          <p:nvPr>
            <p:ph type="sldNum" sz="quarter" idx="10"/>
          </p:nvPr>
        </p:nvSpPr>
        <p:spPr/>
        <p:txBody>
          <a:bodyPr/>
          <a:lstStyle/>
          <a:p>
            <a:fld id="{25C4C6C1-DEAA-4DDA-9189-0C2085F8C582}"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595495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3590" y="220980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9939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E29EB0-2ABC-1144-980C-816FF6B4230C}" type="datetimeFigureOut">
              <a:rPr lang="en-US" smtClean="0">
                <a:solidFill>
                  <a:prstClr val="black">
                    <a:tint val="75000"/>
                  </a:prstClr>
                </a:solidFill>
              </a:rPr>
              <a:pPr/>
              <a:t>9/18/2018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BF1307-B304-3F4C-965F-AF1EAA13DF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441134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E29EB0-2ABC-1144-980C-816FF6B4230C}" type="datetimeFigureOut">
              <a:rPr lang="en-US" smtClean="0">
                <a:solidFill>
                  <a:prstClr val="black">
                    <a:tint val="75000"/>
                  </a:prstClr>
                </a:solidFill>
              </a:rPr>
              <a:pPr/>
              <a:t>9/18/2018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BF1307-B304-3F4C-965F-AF1EAA13DF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8068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74638"/>
            <a:ext cx="52070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E29EB0-2ABC-1144-980C-816FF6B4230C}" type="datetimeFigureOut">
              <a:rPr lang="en-US" smtClean="0">
                <a:solidFill>
                  <a:prstClr val="black">
                    <a:tint val="75000"/>
                  </a:prstClr>
                </a:solidFill>
              </a:rPr>
              <a:pPr/>
              <a:t>9/18/2018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BF1307-B304-3F4C-965F-AF1EAA13DF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8519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3590" y="220980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9939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E29EB0-2ABC-1144-980C-816FF6B4230C}" type="datetimeFigureOut">
              <a:rPr lang="en-US" smtClean="0">
                <a:solidFill>
                  <a:prstClr val="black">
                    <a:tint val="75000"/>
                  </a:prstClr>
                </a:solidFill>
              </a:rPr>
              <a:pPr/>
              <a:t>9/18/2018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BF1307-B304-3F4C-965F-AF1EAA13DF00}" type="slidenum">
              <a:rPr lang="en-US" smtClean="0">
                <a:solidFill>
                  <a:prstClr val="black">
                    <a:tint val="75000"/>
                  </a:prstClr>
                </a:solidFill>
              </a:rPr>
              <a:pPr/>
              <a:t>‹#›</a:t>
            </a:fld>
            <a:endParaRPr lang="en-US">
              <a:solidFill>
                <a:prstClr val="black">
                  <a:tint val="75000"/>
                </a:prstClr>
              </a:solidFill>
            </a:endParaRPr>
          </a:p>
        </p:txBody>
      </p:sp>
      <p:pic>
        <p:nvPicPr>
          <p:cNvPr id="7" name="Picture 6" descr="A.png"/>
          <p:cNvPicPr>
            <a:picLocks noChangeAspect="1"/>
          </p:cNvPicPr>
          <p:nvPr userDrawn="1">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6582870" y="79380"/>
            <a:ext cx="2103120" cy="2103120"/>
          </a:xfrm>
          <a:prstGeom prst="rect">
            <a:avLst/>
          </a:prstGeom>
        </p:spPr>
      </p:pic>
    </p:spTree>
    <p:extLst>
      <p:ext uri="{BB962C8B-B14F-4D97-AF65-F5344CB8AC3E}">
        <p14:creationId xmlns:p14="http://schemas.microsoft.com/office/powerpoint/2010/main" val="395485394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E29EB0-2ABC-1144-980C-816FF6B4230C}" type="datetimeFigureOut">
              <a:rPr lang="en-US" smtClean="0">
                <a:solidFill>
                  <a:prstClr val="black">
                    <a:tint val="75000"/>
                  </a:prstClr>
                </a:solidFill>
              </a:rPr>
              <a:pPr/>
              <a:t>9/18/2018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BF1307-B304-3F4C-965F-AF1EAA13DF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52268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7055" y="4406900"/>
            <a:ext cx="7217657"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1277055" y="2906713"/>
            <a:ext cx="7217658"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E29EB0-2ABC-1144-980C-816FF6B4230C}" type="datetimeFigureOut">
              <a:rPr lang="en-US" smtClean="0">
                <a:solidFill>
                  <a:prstClr val="black">
                    <a:tint val="75000"/>
                  </a:prstClr>
                </a:solidFill>
              </a:rPr>
              <a:pPr/>
              <a:t>9/18/2018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BF1307-B304-3F4C-965F-AF1EAA13DF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31985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6129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0610" y="1600200"/>
            <a:ext cx="365618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E29EB0-2ABC-1144-980C-816FF6B4230C}" type="datetimeFigureOut">
              <a:rPr lang="en-US" smtClean="0">
                <a:solidFill>
                  <a:prstClr val="black">
                    <a:tint val="75000"/>
                  </a:prstClr>
                </a:solidFill>
              </a:rPr>
              <a:pPr/>
              <a:t>9/18/2018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5BF1307-B304-3F4C-965F-AF1EAA13DF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22241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295311" y="1535113"/>
            <a:ext cx="365777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295311" y="2174875"/>
            <a:ext cx="365777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0611" y="1535113"/>
            <a:ext cx="365618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0611" y="2174875"/>
            <a:ext cx="36561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E29EB0-2ABC-1144-980C-816FF6B4230C}" type="datetimeFigureOut">
              <a:rPr lang="en-US" smtClean="0">
                <a:solidFill>
                  <a:prstClr val="black">
                    <a:tint val="75000"/>
                  </a:prstClr>
                </a:solidFill>
              </a:rPr>
              <a:pPr/>
              <a:t>9/18/2018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5BF1307-B304-3F4C-965F-AF1EAA13DF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89011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E29EB0-2ABC-1144-980C-816FF6B4230C}" type="datetimeFigureOut">
              <a:rPr lang="en-US" smtClean="0">
                <a:solidFill>
                  <a:prstClr val="black">
                    <a:tint val="75000"/>
                  </a:prstClr>
                </a:solidFill>
              </a:rPr>
              <a:pPr/>
              <a:t>9/18/2018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5BF1307-B304-3F4C-965F-AF1EAA13DF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51703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E29EB0-2ABC-1144-980C-816FF6B4230C}" type="datetimeFigureOut">
              <a:rPr lang="en-US" smtClean="0">
                <a:solidFill>
                  <a:prstClr val="black">
                    <a:tint val="75000"/>
                  </a:prstClr>
                </a:solidFill>
              </a:rPr>
              <a:pPr/>
              <a:t>9/18/2018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5BF1307-B304-3F4C-965F-AF1EAA13DF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3317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590" y="273050"/>
            <a:ext cx="255192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234721" y="1435100"/>
            <a:ext cx="223079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E29EB0-2ABC-1144-980C-816FF6B4230C}" type="datetimeFigureOut">
              <a:rPr lang="en-US" smtClean="0">
                <a:solidFill>
                  <a:prstClr val="black">
                    <a:tint val="75000"/>
                  </a:prstClr>
                </a:solidFill>
              </a:rPr>
              <a:pPr/>
              <a:t>9/18/2018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5BF1307-B304-3F4C-965F-AF1EAA13DF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7326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E29EB0-2ABC-1144-980C-816FF6B4230C}" type="datetimeFigureOut">
              <a:rPr lang="en-US" smtClean="0">
                <a:solidFill>
                  <a:prstClr val="black">
                    <a:tint val="75000"/>
                  </a:prstClr>
                </a:solidFill>
              </a:rPr>
              <a:pPr/>
              <a:t>9/18/2018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BF1307-B304-3F4C-965F-AF1EAA13DF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782040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E29EB0-2ABC-1144-980C-816FF6B4230C}" type="datetimeFigureOut">
              <a:rPr lang="en-US" smtClean="0">
                <a:solidFill>
                  <a:prstClr val="black">
                    <a:tint val="75000"/>
                  </a:prstClr>
                </a:solidFill>
              </a:rPr>
              <a:pPr/>
              <a:t>9/18/2018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5BF1307-B304-3F4C-965F-AF1EAA13DF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451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E29EB0-2ABC-1144-980C-816FF6B4230C}" type="datetimeFigureOut">
              <a:rPr lang="en-US" smtClean="0">
                <a:solidFill>
                  <a:prstClr val="black">
                    <a:tint val="75000"/>
                  </a:prstClr>
                </a:solidFill>
              </a:rPr>
              <a:pPr/>
              <a:t>9/18/2018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BF1307-B304-3F4C-965F-AF1EAA13DF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8384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74638"/>
            <a:ext cx="52070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E29EB0-2ABC-1144-980C-816FF6B4230C}" type="datetimeFigureOut">
              <a:rPr lang="en-US" smtClean="0">
                <a:solidFill>
                  <a:prstClr val="black">
                    <a:tint val="75000"/>
                  </a:prstClr>
                </a:solidFill>
              </a:rPr>
              <a:pPr/>
              <a:t>9/18/2018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BF1307-B304-3F4C-965F-AF1EAA13DF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330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7055" y="4406900"/>
            <a:ext cx="7217657"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1277055" y="2906713"/>
            <a:ext cx="7217658"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E29EB0-2ABC-1144-980C-816FF6B4230C}" type="datetimeFigureOut">
              <a:rPr lang="en-US" smtClean="0">
                <a:solidFill>
                  <a:prstClr val="black">
                    <a:tint val="75000"/>
                  </a:prstClr>
                </a:solidFill>
              </a:rPr>
              <a:pPr/>
              <a:t>9/18/2018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BF1307-B304-3F4C-965F-AF1EAA13DF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980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612900"/>
            <a:ext cx="365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0610" y="1600200"/>
            <a:ext cx="365618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E29EB0-2ABC-1144-980C-816FF6B4230C}" type="datetimeFigureOut">
              <a:rPr lang="en-US" smtClean="0">
                <a:solidFill>
                  <a:prstClr val="black">
                    <a:tint val="75000"/>
                  </a:prstClr>
                </a:solidFill>
              </a:rPr>
              <a:pPr/>
              <a:t>9/18/2018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5BF1307-B304-3F4C-965F-AF1EAA13DF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550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295311" y="1535113"/>
            <a:ext cx="365777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295311" y="2174875"/>
            <a:ext cx="365777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0611" y="1535113"/>
            <a:ext cx="365618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0611" y="2174875"/>
            <a:ext cx="36561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E29EB0-2ABC-1144-980C-816FF6B4230C}" type="datetimeFigureOut">
              <a:rPr lang="en-US" smtClean="0">
                <a:solidFill>
                  <a:prstClr val="black">
                    <a:tint val="75000"/>
                  </a:prstClr>
                </a:solidFill>
              </a:rPr>
              <a:pPr/>
              <a:t>9/18/2018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5BF1307-B304-3F4C-965F-AF1EAA13DF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9250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E29EB0-2ABC-1144-980C-816FF6B4230C}" type="datetimeFigureOut">
              <a:rPr lang="en-US" smtClean="0">
                <a:solidFill>
                  <a:prstClr val="black">
                    <a:tint val="75000"/>
                  </a:prstClr>
                </a:solidFill>
              </a:rPr>
              <a:pPr/>
              <a:t>9/18/2018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5BF1307-B304-3F4C-965F-AF1EAA13DF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702318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E29EB0-2ABC-1144-980C-816FF6B4230C}" type="datetimeFigureOut">
              <a:rPr lang="en-US" smtClean="0">
                <a:solidFill>
                  <a:prstClr val="black">
                    <a:tint val="75000"/>
                  </a:prstClr>
                </a:solidFill>
              </a:rPr>
              <a:pPr/>
              <a:t>9/18/2018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5BF1307-B304-3F4C-965F-AF1EAA13DF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35010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590" y="273050"/>
            <a:ext cx="255192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234721" y="1435100"/>
            <a:ext cx="223079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E29EB0-2ABC-1144-980C-816FF6B4230C}" type="datetimeFigureOut">
              <a:rPr lang="en-US" smtClean="0">
                <a:solidFill>
                  <a:prstClr val="black">
                    <a:tint val="75000"/>
                  </a:prstClr>
                </a:solidFill>
              </a:rPr>
              <a:pPr/>
              <a:t>9/18/2018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5BF1307-B304-3F4C-965F-AF1EAA13DF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0064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E29EB0-2ABC-1144-980C-816FF6B4230C}" type="datetimeFigureOut">
              <a:rPr lang="en-US" smtClean="0">
                <a:solidFill>
                  <a:prstClr val="black">
                    <a:tint val="75000"/>
                  </a:prstClr>
                </a:solidFill>
              </a:rPr>
              <a:pPr/>
              <a:t>9/18/2018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5BF1307-B304-3F4C-965F-AF1EAA13DF0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4007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590" y="274638"/>
            <a:ext cx="777321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373624" y="1600200"/>
            <a:ext cx="7313175"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913590" y="6356350"/>
            <a:ext cx="1677210" cy="365125"/>
          </a:xfrm>
          <a:prstGeom prst="rect">
            <a:avLst/>
          </a:prstGeom>
        </p:spPr>
        <p:txBody>
          <a:bodyPr vert="horz" lIns="91440" tIns="45720" rIns="91440" bIns="45720" rtlCol="0" anchor="ctr"/>
          <a:lstStyle>
            <a:lvl1pPr algn="l">
              <a:defRPr sz="1200">
                <a:solidFill>
                  <a:schemeClr val="tx1">
                    <a:tint val="75000"/>
                  </a:schemeClr>
                </a:solidFill>
                <a:latin typeface="Arial Narrow"/>
                <a:cs typeface="Arial Narrow"/>
              </a:defRPr>
            </a:lvl1pPr>
          </a:lstStyle>
          <a:p>
            <a:pPr defTabSz="457200"/>
            <a:fld id="{3BE29EB0-2ABC-1144-980C-816FF6B4230C}" type="datetimeFigureOut">
              <a:rPr lang="en-US" smtClean="0">
                <a:solidFill>
                  <a:prstClr val="black">
                    <a:tint val="75000"/>
                  </a:prstClr>
                </a:solidFill>
              </a:rPr>
              <a:pPr defTabSz="457200"/>
              <a:t>9/18/2018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Narrow"/>
                <a:cs typeface="Arial Narrow"/>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5BF1307-B304-3F4C-965F-AF1EAA13DF00}" type="slidenum">
              <a:rPr lang="en-US" smtClean="0">
                <a:solidFill>
                  <a:prstClr val="black">
                    <a:tint val="75000"/>
                  </a:prstClr>
                </a:solidFill>
              </a:rPr>
              <a:pPr defTabSz="457200"/>
              <a:t>‹#›</a:t>
            </a:fld>
            <a:endParaRPr lang="en-US" dirty="0">
              <a:solidFill>
                <a:prstClr val="black">
                  <a:tint val="75000"/>
                </a:prstClr>
              </a:solidFill>
            </a:endParaRPr>
          </a:p>
        </p:txBody>
      </p:sp>
      <p:cxnSp>
        <p:nvCxnSpPr>
          <p:cNvPr id="8" name="Straight Connector 7"/>
          <p:cNvCxnSpPr/>
          <p:nvPr/>
        </p:nvCxnSpPr>
        <p:spPr>
          <a:xfrm>
            <a:off x="460814" y="1820"/>
            <a:ext cx="0" cy="6858000"/>
          </a:xfrm>
          <a:prstGeom prst="line">
            <a:avLst/>
          </a:prstGeom>
          <a:ln w="76200" cap="flat"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538514" y="1820"/>
            <a:ext cx="0" cy="6858000"/>
          </a:xfrm>
          <a:prstGeom prst="line">
            <a:avLst/>
          </a:prstGeom>
          <a:ln w="76200" cap="flat"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616209" y="1820"/>
            <a:ext cx="0" cy="6858000"/>
          </a:xfrm>
          <a:prstGeom prst="line">
            <a:avLst/>
          </a:prstGeom>
          <a:ln w="76200" cap="flat" cmpd="sng">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693901" y="1820"/>
            <a:ext cx="0" cy="6858000"/>
          </a:xfrm>
          <a:prstGeom prst="line">
            <a:avLst/>
          </a:prstGeom>
          <a:ln w="76200" cap="flat" cmpd="sng">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771598" y="1820"/>
            <a:ext cx="0" cy="6858000"/>
          </a:xfrm>
          <a:prstGeom prst="line">
            <a:avLst/>
          </a:prstGeom>
          <a:ln w="76200" cap="flat" cmpd="sng">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0" y="1820"/>
            <a:ext cx="9144000" cy="272818"/>
          </a:xfrm>
          <a:prstGeom prst="rect">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soft" dir="t">
                <a:rot lat="0" lon="0" rev="10800000"/>
              </a:lightRig>
            </a:scene3d>
            <a:sp3d>
              <a:contourClr>
                <a:srgbClr val="DDDDDD"/>
              </a:contourClr>
            </a:sp3d>
          </a:bodyPr>
          <a:lstStyle/>
          <a:p>
            <a:pPr defTabSz="457200"/>
            <a:r>
              <a:rPr lang="en-US" sz="1200" dirty="0" smtClean="0">
                <a:ln w="11430"/>
                <a:solidFill>
                  <a:prstClr val="white"/>
                </a:solidFill>
                <a:latin typeface="Arial Black"/>
                <a:cs typeface="Arial Black"/>
              </a:rPr>
              <a:t>I</a:t>
            </a:r>
            <a:r>
              <a:rPr lang="en-US" sz="1050" dirty="0" smtClean="0">
                <a:ln w="11430"/>
                <a:solidFill>
                  <a:prstClr val="white"/>
                </a:solidFill>
                <a:latin typeface="Arial Black"/>
                <a:cs typeface="Arial Black"/>
              </a:rPr>
              <a:t>NTRODUCTION AND </a:t>
            </a:r>
            <a:r>
              <a:rPr lang="en-US" sz="1200" dirty="0" smtClean="0">
                <a:ln w="11430"/>
                <a:solidFill>
                  <a:prstClr val="white"/>
                </a:solidFill>
                <a:latin typeface="Arial Black"/>
                <a:cs typeface="Arial Black"/>
              </a:rPr>
              <a:t>S</a:t>
            </a:r>
            <a:r>
              <a:rPr lang="en-US" sz="1050" dirty="0" smtClean="0">
                <a:ln w="11430"/>
                <a:solidFill>
                  <a:prstClr val="white"/>
                </a:solidFill>
                <a:latin typeface="Arial Black"/>
                <a:cs typeface="Arial Black"/>
              </a:rPr>
              <a:t>ATELLITE </a:t>
            </a:r>
            <a:r>
              <a:rPr lang="en-US" sz="1200" dirty="0" smtClean="0">
                <a:ln w="11430"/>
                <a:solidFill>
                  <a:prstClr val="white"/>
                </a:solidFill>
                <a:latin typeface="Arial Black"/>
                <a:cs typeface="Arial Black"/>
              </a:rPr>
              <a:t>M</a:t>
            </a:r>
            <a:r>
              <a:rPr lang="en-US" sz="1050" dirty="0" smtClean="0">
                <a:ln w="11430"/>
                <a:solidFill>
                  <a:prstClr val="white"/>
                </a:solidFill>
                <a:latin typeface="Arial Black"/>
                <a:cs typeface="Arial Black"/>
              </a:rPr>
              <a:t>ETEOROLOGY </a:t>
            </a:r>
            <a:r>
              <a:rPr lang="en-US" sz="1200" dirty="0" smtClean="0">
                <a:ln w="11430"/>
                <a:solidFill>
                  <a:prstClr val="white"/>
                </a:solidFill>
                <a:latin typeface="Arial Black"/>
                <a:cs typeface="Arial Black"/>
              </a:rPr>
              <a:t>B</a:t>
            </a:r>
            <a:r>
              <a:rPr lang="en-US" sz="1050" dirty="0" smtClean="0">
                <a:ln w="11430"/>
                <a:solidFill>
                  <a:prstClr val="white"/>
                </a:solidFill>
                <a:latin typeface="Arial Black"/>
                <a:cs typeface="Arial Black"/>
              </a:rPr>
              <a:t>ACKGROUND</a:t>
            </a:r>
            <a:endParaRPr lang="en-US" sz="1100" dirty="0">
              <a:ln w="11430"/>
              <a:solidFill>
                <a:prstClr val="white"/>
              </a:solidFill>
              <a:latin typeface="Arial Black"/>
              <a:cs typeface="Arial Black"/>
            </a:endParaRPr>
          </a:p>
        </p:txBody>
      </p:sp>
      <p:pic>
        <p:nvPicPr>
          <p:cNvPr id="14" name="Picture 13" descr="D_1.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11" y="4920097"/>
            <a:ext cx="1234440" cy="1234440"/>
          </a:xfrm>
          <a:prstGeom prst="rect">
            <a:avLst/>
          </a:prstGeom>
        </p:spPr>
      </p:pic>
    </p:spTree>
    <p:extLst>
      <p:ext uri="{BB962C8B-B14F-4D97-AF65-F5344CB8AC3E}">
        <p14:creationId xmlns:p14="http://schemas.microsoft.com/office/powerpoint/2010/main" val="2949599261"/>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p:timing>
    <p:tnLst>
      <p:par>
        <p:cTn id="1" dur="indefinite" restart="never" nodeType="tmRoot"/>
      </p:par>
    </p:tnLst>
  </p:timing>
  <p:txStyles>
    <p:titleStyle>
      <a:lvl1pPr algn="ctr" defTabSz="457200" rtl="0" eaLnBrk="1" latinLnBrk="0" hangingPunct="1">
        <a:spcBef>
          <a:spcPct val="0"/>
        </a:spcBef>
        <a:buNone/>
        <a:defRPr sz="3600" kern="1200">
          <a:solidFill>
            <a:schemeClr val="tx1"/>
          </a:solidFill>
          <a:latin typeface="Arial Black"/>
          <a:ea typeface="+mj-ea"/>
          <a:cs typeface="Arial Black"/>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590" y="274638"/>
            <a:ext cx="777321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373624" y="1600200"/>
            <a:ext cx="7313175"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913590" y="6356350"/>
            <a:ext cx="1677210" cy="365125"/>
          </a:xfrm>
          <a:prstGeom prst="rect">
            <a:avLst/>
          </a:prstGeom>
        </p:spPr>
        <p:txBody>
          <a:bodyPr vert="horz" lIns="91440" tIns="45720" rIns="91440" bIns="45720" rtlCol="0" anchor="ctr"/>
          <a:lstStyle>
            <a:lvl1pPr algn="l">
              <a:defRPr sz="1200">
                <a:solidFill>
                  <a:schemeClr val="tx1">
                    <a:tint val="75000"/>
                  </a:schemeClr>
                </a:solidFill>
                <a:latin typeface="Arial Narrow"/>
                <a:cs typeface="Arial Narrow"/>
              </a:defRPr>
            </a:lvl1pPr>
          </a:lstStyle>
          <a:p>
            <a:pPr defTabSz="457200"/>
            <a:fld id="{3BE29EB0-2ABC-1144-980C-816FF6B4230C}" type="datetimeFigureOut">
              <a:rPr lang="en-US" smtClean="0">
                <a:solidFill>
                  <a:prstClr val="black">
                    <a:tint val="75000"/>
                  </a:prstClr>
                </a:solidFill>
              </a:rPr>
              <a:pPr defTabSz="457200"/>
              <a:t>9/18/2018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Narrow"/>
                <a:cs typeface="Arial Narrow"/>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45BF1307-B304-3F4C-965F-AF1EAA13DF00}" type="slidenum">
              <a:rPr lang="en-US" smtClean="0">
                <a:solidFill>
                  <a:prstClr val="black">
                    <a:tint val="75000"/>
                  </a:prstClr>
                </a:solidFill>
              </a:rPr>
              <a:pPr defTabSz="457200"/>
              <a:t>‹#›</a:t>
            </a:fld>
            <a:endParaRPr lang="en-US" dirty="0">
              <a:solidFill>
                <a:prstClr val="black">
                  <a:tint val="75000"/>
                </a:prstClr>
              </a:solidFill>
            </a:endParaRPr>
          </a:p>
        </p:txBody>
      </p:sp>
      <p:cxnSp>
        <p:nvCxnSpPr>
          <p:cNvPr id="8" name="Straight Connector 7"/>
          <p:cNvCxnSpPr/>
          <p:nvPr/>
        </p:nvCxnSpPr>
        <p:spPr>
          <a:xfrm>
            <a:off x="460814" y="1820"/>
            <a:ext cx="0" cy="6858000"/>
          </a:xfrm>
          <a:prstGeom prst="line">
            <a:avLst/>
          </a:prstGeom>
          <a:ln w="76200" cap="flat"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538514" y="1820"/>
            <a:ext cx="0" cy="6858000"/>
          </a:xfrm>
          <a:prstGeom prst="line">
            <a:avLst/>
          </a:prstGeom>
          <a:ln w="76200" cap="flat"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616209" y="1820"/>
            <a:ext cx="0" cy="6858000"/>
          </a:xfrm>
          <a:prstGeom prst="line">
            <a:avLst/>
          </a:prstGeom>
          <a:ln w="76200" cap="flat" cmpd="sng">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693901" y="1820"/>
            <a:ext cx="0" cy="6858000"/>
          </a:xfrm>
          <a:prstGeom prst="line">
            <a:avLst/>
          </a:prstGeom>
          <a:ln w="76200" cap="flat" cmpd="sng">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771598" y="1820"/>
            <a:ext cx="0" cy="6858000"/>
          </a:xfrm>
          <a:prstGeom prst="line">
            <a:avLst/>
          </a:prstGeom>
          <a:ln w="76200" cap="flat" cmpd="sng">
            <a:solidFill>
              <a:schemeClr val="accent5"/>
            </a:solidFill>
          </a:ln>
          <a:effectLst/>
        </p:spPr>
        <p:style>
          <a:lnRef idx="2">
            <a:schemeClr val="accent1"/>
          </a:lnRef>
          <a:fillRef idx="0">
            <a:schemeClr val="accent1"/>
          </a:fillRef>
          <a:effectRef idx="1">
            <a:schemeClr val="accent1"/>
          </a:effectRef>
          <a:fontRef idx="minor">
            <a:schemeClr val="tx1"/>
          </a:fontRef>
        </p:style>
      </p:cxnSp>
      <p:pic>
        <p:nvPicPr>
          <p:cNvPr id="13" name="Picture 12" descr="C.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3623" y="4948321"/>
            <a:ext cx="1187709" cy="1187709"/>
          </a:xfrm>
          <a:prstGeom prst="rect">
            <a:avLst/>
          </a:prstGeom>
        </p:spPr>
      </p:pic>
    </p:spTree>
    <p:extLst>
      <p:ext uri="{BB962C8B-B14F-4D97-AF65-F5344CB8AC3E}">
        <p14:creationId xmlns:p14="http://schemas.microsoft.com/office/powerpoint/2010/main" val="2674566168"/>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Lst>
  <p:timing>
    <p:tnLst>
      <p:par>
        <p:cTn id="1" dur="indefinite" restart="never" nodeType="tmRoot"/>
      </p:par>
    </p:tnLst>
  </p:timing>
  <p:txStyles>
    <p:titleStyle>
      <a:lvl1pPr algn="ctr" defTabSz="457200" rtl="0" eaLnBrk="1" latinLnBrk="0" hangingPunct="1">
        <a:spcBef>
          <a:spcPct val="0"/>
        </a:spcBef>
        <a:buNone/>
        <a:defRPr sz="3600" kern="1200">
          <a:solidFill>
            <a:schemeClr val="tx1"/>
          </a:solidFill>
          <a:latin typeface="Arial Black"/>
          <a:ea typeface="+mj-ea"/>
          <a:cs typeface="Arial Black"/>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26.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30.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3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3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3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3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40.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image" Target="../media/image16.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image" Target="../media/image16.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20.xml.rels><?xml version="1.0" encoding="UTF-8" standalone="yes"?>
<Relationships xmlns="http://schemas.openxmlformats.org/package/2006/relationships"><Relationship Id="rId8" Type="http://schemas.openxmlformats.org/officeDocument/2006/relationships/tags" Target="../tags/tag55.xml"/><Relationship Id="rId3" Type="http://schemas.openxmlformats.org/officeDocument/2006/relationships/tags" Target="../tags/tag50.xml"/><Relationship Id="rId7" Type="http://schemas.openxmlformats.org/officeDocument/2006/relationships/tags" Target="../tags/tag54.xml"/><Relationship Id="rId12" Type="http://schemas.openxmlformats.org/officeDocument/2006/relationships/image" Target="../media/image17.pn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tags" Target="../tags/tag53.xml"/><Relationship Id="rId11" Type="http://schemas.openxmlformats.org/officeDocument/2006/relationships/notesSlide" Target="../notesSlides/notesSlide20.xml"/><Relationship Id="rId5" Type="http://schemas.openxmlformats.org/officeDocument/2006/relationships/tags" Target="../tags/tag52.xml"/><Relationship Id="rId10" Type="http://schemas.openxmlformats.org/officeDocument/2006/relationships/slideLayout" Target="../slideLayouts/slideLayout7.xml"/><Relationship Id="rId4" Type="http://schemas.openxmlformats.org/officeDocument/2006/relationships/tags" Target="../tags/tag51.xml"/><Relationship Id="rId9" Type="http://schemas.openxmlformats.org/officeDocument/2006/relationships/tags" Target="../tags/tag56.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image" Target="../media/image18.pn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2.xml"/><Relationship Id="rId1" Type="http://schemas.openxmlformats.org/officeDocument/2006/relationships/tags" Target="../tags/tag61.xml"/><Relationship Id="rId5" Type="http://schemas.openxmlformats.org/officeDocument/2006/relationships/image" Target="../media/image18.pn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64.xml"/></Relationships>
</file>

<file path=ppt/slides/_rels/slide24.xml.rels><?xml version="1.0" encoding="UTF-8" standalone="yes"?>
<Relationships xmlns="http://schemas.openxmlformats.org/package/2006/relationships"><Relationship Id="rId3" Type="http://schemas.openxmlformats.org/officeDocument/2006/relationships/tags" Target="../tags/tag68.xml"/><Relationship Id="rId7" Type="http://schemas.openxmlformats.org/officeDocument/2006/relationships/image" Target="../media/image20.gif"/><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image" Target="../media/image19.gif"/><Relationship Id="rId5" Type="http://schemas.openxmlformats.org/officeDocument/2006/relationships/notesSlide" Target="../notesSlides/notesSlide24.xml"/><Relationship Id="rId4"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tags" Target="../tags/tag72.xml"/><Relationship Id="rId7" Type="http://schemas.openxmlformats.org/officeDocument/2006/relationships/image" Target="../media/image22.GIF"/><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image" Target="../media/image21.GIF"/><Relationship Id="rId5" Type="http://schemas.openxmlformats.org/officeDocument/2006/relationships/notesSlide" Target="../notesSlides/notesSlide25.xml"/><Relationship Id="rId4"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74.xml"/><Relationship Id="rId5" Type="http://schemas.openxmlformats.org/officeDocument/2006/relationships/image" Target="../media/image24.gif"/><Relationship Id="rId4" Type="http://schemas.openxmlformats.org/officeDocument/2006/relationships/image" Target="../media/image23.gi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76.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79.xml"/><Relationship Id="rId1" Type="http://schemas.openxmlformats.org/officeDocument/2006/relationships/tags" Target="../tags/tag78.xml"/><Relationship Id="rId5" Type="http://schemas.openxmlformats.org/officeDocument/2006/relationships/image" Target="../media/image25.png"/><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8" Type="http://schemas.openxmlformats.org/officeDocument/2006/relationships/image" Target="../media/image27.gif"/><Relationship Id="rId3" Type="http://schemas.openxmlformats.org/officeDocument/2006/relationships/tags" Target="../tags/tag83.xml"/><Relationship Id="rId7" Type="http://schemas.openxmlformats.org/officeDocument/2006/relationships/image" Target="../media/image26.png"/><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notesSlide" Target="../notesSlides/notesSlide29.xml"/><Relationship Id="rId5" Type="http://schemas.openxmlformats.org/officeDocument/2006/relationships/slideLayout" Target="../slideLayouts/slideLayout6.xml"/><Relationship Id="rId4" Type="http://schemas.openxmlformats.org/officeDocument/2006/relationships/tags" Target="../tags/tag84.xml"/><Relationship Id="rId9" Type="http://schemas.openxmlformats.org/officeDocument/2006/relationships/image" Target="../media/image28.gif"/></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5.pn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8" Type="http://schemas.openxmlformats.org/officeDocument/2006/relationships/hyperlink" Target="http://cimss.ssec.wisc.edu/goes/blog/archives/18696" TargetMode="External"/><Relationship Id="rId3" Type="http://schemas.openxmlformats.org/officeDocument/2006/relationships/slideLayout" Target="../slideLayouts/slideLayout2.xml"/><Relationship Id="rId7" Type="http://schemas.openxmlformats.org/officeDocument/2006/relationships/hyperlink" Target="http://cimss.ssec.wisc.edu/goes/blog/archives/20756" TargetMode="Externa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hyperlink" Target="(http:/cimss.ssec.wisc.edu/goes/blog/archives/20756" TargetMode="External"/><Relationship Id="rId11" Type="http://schemas.openxmlformats.org/officeDocument/2006/relationships/hyperlink" Target="http://cimss.ssec.wisc.edu/goes/blog/archives/16461" TargetMode="External"/><Relationship Id="rId5" Type="http://schemas.openxmlformats.org/officeDocument/2006/relationships/image" Target="../media/image29.PNG"/><Relationship Id="rId10" Type="http://schemas.openxmlformats.org/officeDocument/2006/relationships/hyperlink" Target="http://cimss.ssec.wisc.edu/goes/blog/archives/20694" TargetMode="External"/><Relationship Id="rId4" Type="http://schemas.openxmlformats.org/officeDocument/2006/relationships/notesSlide" Target="../notesSlides/notesSlide30.xml"/><Relationship Id="rId9" Type="http://schemas.openxmlformats.org/officeDocument/2006/relationships/hyperlink" Target="http://cimss.ssec.wisc.edu/goes/blog/archives/18709" TargetMode="Externa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89.xml"/><Relationship Id="rId5" Type="http://schemas.openxmlformats.org/officeDocument/2006/relationships/image" Target="../media/image31.gif"/><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tags" Target="../tags/tag9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tags" Target="../tags/tag93.xml"/><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tags" Target="../tags/tag95.xml"/><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8.xml"/><Relationship Id="rId1" Type="http://schemas.openxmlformats.org/officeDocument/2006/relationships/tags" Target="../tags/tag97.xml"/><Relationship Id="rId5" Type="http://schemas.openxmlformats.org/officeDocument/2006/relationships/image" Target="../media/image34.png"/><Relationship Id="rId4"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100.xml"/><Relationship Id="rId5" Type="http://schemas.openxmlformats.org/officeDocument/2006/relationships/hyperlink" Target="https://vlab.ncep.noaa.gov/web/stor/" TargetMode="External"/><Relationship Id="rId4" Type="http://schemas.openxmlformats.org/officeDocument/2006/relationships/hyperlink" Target="http://www.goes-r.gov/" TargetMode="Externa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2.xml"/><Relationship Id="rId1" Type="http://schemas.openxmlformats.org/officeDocument/2006/relationships/tags" Target="../tags/tag101.xml"/><Relationship Id="rId5" Type="http://schemas.openxmlformats.org/officeDocument/2006/relationships/image" Target="../media/image5.png"/><Relationship Id="rId4"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6.emf"/><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7.emf"/><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17.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1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2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image" Target="../media/image13.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066800" y="2286000"/>
            <a:ext cx="7772400" cy="1752600"/>
          </a:xfrm>
        </p:spPr>
        <p:txBody>
          <a:bodyPr/>
          <a:lstStyle/>
          <a:p>
            <a:pPr lvl="1" algn="ctr" defTabSz="457200" rtl="0">
              <a:spcBef>
                <a:spcPct val="0"/>
              </a:spcBef>
            </a:pPr>
            <a:r>
              <a:rPr lang="en-US" sz="3600" dirty="0">
                <a:solidFill>
                  <a:schemeClr val="tx1">
                    <a:lumMod val="85000"/>
                    <a:lumOff val="15000"/>
                  </a:schemeClr>
                </a:solidFill>
                <a:latin typeface="Articulate" panose="02000503040000020004" pitchFamily="2" charset="0"/>
                <a:cs typeface="Times New Roman" pitchFamily="18" charset="0"/>
              </a:rPr>
              <a:t>Basic </a:t>
            </a:r>
            <a:r>
              <a:rPr lang="en-US" sz="3600" dirty="0" smtClean="0">
                <a:solidFill>
                  <a:schemeClr val="tx1">
                    <a:lumMod val="85000"/>
                    <a:lumOff val="15000"/>
                  </a:schemeClr>
                </a:solidFill>
                <a:latin typeface="Articulate" panose="02000503040000020004" pitchFamily="2" charset="0"/>
                <a:cs typeface="Times New Roman" pitchFamily="18" charset="0"/>
              </a:rPr>
              <a:t>Operations </a:t>
            </a:r>
            <a:r>
              <a:rPr lang="en-US" sz="3600" dirty="0">
                <a:solidFill>
                  <a:schemeClr val="tx1">
                    <a:lumMod val="85000"/>
                    <a:lumOff val="15000"/>
                  </a:schemeClr>
                </a:solidFill>
                <a:latin typeface="Articulate" panose="02000503040000020004" pitchFamily="2" charset="0"/>
                <a:cs typeface="Times New Roman" pitchFamily="18" charset="0"/>
              </a:rPr>
              <a:t>of ABI on </a:t>
            </a:r>
            <a:r>
              <a:rPr lang="en-US" sz="3600" dirty="0" smtClean="0">
                <a:solidFill>
                  <a:schemeClr val="tx1">
                    <a:lumMod val="85000"/>
                    <a:lumOff val="15000"/>
                  </a:schemeClr>
                </a:solidFill>
                <a:latin typeface="Articulate" panose="02000503040000020004" pitchFamily="2" charset="0"/>
                <a:cs typeface="Times New Roman" pitchFamily="18" charset="0"/>
              </a:rPr>
              <a:t>GOES-R</a:t>
            </a:r>
            <a:r>
              <a:rPr lang="en-US" dirty="0" smtClean="0">
                <a:solidFill>
                  <a:srgbClr val="FF00FF"/>
                </a:solidFill>
                <a:latin typeface="Articulate" panose="02000503040000020004" pitchFamily="2" charset="0"/>
                <a:cs typeface="Times New Roman" pitchFamily="18" charset="0"/>
              </a:rPr>
              <a:t/>
            </a:r>
            <a:br>
              <a:rPr lang="en-US" dirty="0" smtClean="0">
                <a:solidFill>
                  <a:srgbClr val="FF00FF"/>
                </a:solidFill>
                <a:latin typeface="Articulate" panose="02000503040000020004" pitchFamily="2" charset="0"/>
                <a:cs typeface="Times New Roman" pitchFamily="18" charset="0"/>
              </a:rPr>
            </a:br>
            <a:r>
              <a:rPr lang="en-US" b="1" dirty="0" smtClean="0">
                <a:solidFill>
                  <a:schemeClr val="tx1">
                    <a:lumMod val="85000"/>
                    <a:lumOff val="15000"/>
                  </a:schemeClr>
                </a:solidFill>
                <a:latin typeface="Articulate" panose="02000503040000020004" pitchFamily="2" charset="0"/>
                <a:cs typeface="Arial" panose="020B0604020202020204" pitchFamily="34" charset="0"/>
              </a:rPr>
              <a:t>Scan strategy and temporal refresh;  Bands overview;  Spatial resolution; Parallax; Bit depth;   Operation of GOES-R and legacy  GOES simultaneously</a:t>
            </a:r>
            <a:r>
              <a:rPr lang="en-US" sz="2000" b="1" dirty="0" smtClean="0">
                <a:solidFill>
                  <a:srgbClr val="FF00FF"/>
                </a:solidFill>
                <a:latin typeface="Articulate" panose="02000503040000020004" pitchFamily="2" charset="0"/>
              </a:rPr>
              <a:t/>
            </a:r>
            <a:br>
              <a:rPr lang="en-US" sz="2000" b="1" dirty="0" smtClean="0">
                <a:solidFill>
                  <a:srgbClr val="FF00FF"/>
                </a:solidFill>
                <a:latin typeface="Articulate" panose="02000503040000020004" pitchFamily="2" charset="0"/>
              </a:rPr>
            </a:br>
            <a:r>
              <a:rPr lang="en-US" dirty="0">
                <a:solidFill>
                  <a:srgbClr val="FF00FF"/>
                </a:solidFill>
                <a:latin typeface="Articulate" panose="02000503040000020004" pitchFamily="2" charset="0"/>
                <a:cs typeface="Times New Roman" pitchFamily="18" charset="0"/>
              </a:rPr>
              <a:t/>
            </a:r>
            <a:br>
              <a:rPr lang="en-US" dirty="0">
                <a:solidFill>
                  <a:srgbClr val="FF00FF"/>
                </a:solidFill>
                <a:latin typeface="Articulate" panose="02000503040000020004" pitchFamily="2" charset="0"/>
                <a:cs typeface="Times New Roman" pitchFamily="18" charset="0"/>
              </a:rPr>
            </a:br>
            <a:endParaRPr lang="en-US" dirty="0">
              <a:solidFill>
                <a:srgbClr val="FF00FF"/>
              </a:solidFill>
              <a:latin typeface="Articulate" panose="02000503040000020004" pitchFamily="2" charset="0"/>
            </a:endParaRPr>
          </a:p>
        </p:txBody>
      </p:sp>
      <p:sp>
        <p:nvSpPr>
          <p:cNvPr id="7" name="Subtitle 6"/>
          <p:cNvSpPr>
            <a:spLocks noGrp="1"/>
          </p:cNvSpPr>
          <p:nvPr>
            <p:ph type="subTitle" idx="1"/>
          </p:nvPr>
        </p:nvSpPr>
        <p:spPr/>
        <p:txBody>
          <a:bodyPr>
            <a:normAutofit/>
          </a:bodyPr>
          <a:lstStyle/>
          <a:p>
            <a:pPr marL="0" lvl="1" fontAlgn="base">
              <a:spcAft>
                <a:spcPct val="0"/>
              </a:spcAft>
            </a:pPr>
            <a:r>
              <a:rPr lang="en-US" sz="2800" b="1" dirty="0">
                <a:solidFill>
                  <a:schemeClr val="tx1">
                    <a:lumMod val="85000"/>
                    <a:lumOff val="15000"/>
                  </a:schemeClr>
                </a:solidFill>
                <a:latin typeface="Articulate" panose="02000503040000020004" pitchFamily="2" charset="0"/>
              </a:rPr>
              <a:t>Tim </a:t>
            </a:r>
            <a:r>
              <a:rPr lang="en-US" sz="2800" b="1" dirty="0" err="1">
                <a:solidFill>
                  <a:schemeClr val="tx1">
                    <a:lumMod val="85000"/>
                    <a:lumOff val="15000"/>
                  </a:schemeClr>
                </a:solidFill>
                <a:latin typeface="Articulate" panose="02000503040000020004" pitchFamily="2" charset="0"/>
              </a:rPr>
              <a:t>Schmit</a:t>
            </a:r>
            <a:endParaRPr lang="en-US" sz="2800" b="1" dirty="0">
              <a:solidFill>
                <a:schemeClr val="tx1">
                  <a:lumMod val="85000"/>
                  <a:lumOff val="15000"/>
                </a:schemeClr>
              </a:solidFill>
              <a:latin typeface="Articulate" panose="02000503040000020004" pitchFamily="2" charset="0"/>
            </a:endParaRPr>
          </a:p>
          <a:p>
            <a:pPr marL="0" lvl="1" fontAlgn="base">
              <a:spcAft>
                <a:spcPct val="0"/>
              </a:spcAft>
            </a:pPr>
            <a:r>
              <a:rPr lang="en-US" sz="1600" b="1" dirty="0" smtClean="0">
                <a:solidFill>
                  <a:schemeClr val="tx1">
                    <a:lumMod val="85000"/>
                    <a:lumOff val="15000"/>
                  </a:schemeClr>
                </a:solidFill>
                <a:latin typeface="Articulate" panose="02000503040000020004" pitchFamily="2" charset="0"/>
              </a:rPr>
              <a:t>NOAA / ASPB</a:t>
            </a:r>
            <a:endParaRPr lang="en-US" sz="1600" b="1" dirty="0">
              <a:solidFill>
                <a:schemeClr val="tx1">
                  <a:lumMod val="85000"/>
                  <a:lumOff val="15000"/>
                </a:schemeClr>
              </a:solidFill>
              <a:latin typeface="Articulate" panose="02000503040000020004" pitchFamily="2" charset="0"/>
            </a:endParaRPr>
          </a:p>
          <a:p>
            <a:pPr marL="0" lvl="1" fontAlgn="base">
              <a:spcAft>
                <a:spcPct val="0"/>
              </a:spcAft>
            </a:pPr>
            <a:r>
              <a:rPr lang="en-US" sz="2800" b="1" dirty="0">
                <a:solidFill>
                  <a:schemeClr val="tx1">
                    <a:lumMod val="85000"/>
                    <a:lumOff val="15000"/>
                  </a:schemeClr>
                </a:solidFill>
                <a:latin typeface="Articulate" panose="02000503040000020004" pitchFamily="2" charset="0"/>
              </a:rPr>
              <a:t>Scott Lindstrom, Mat </a:t>
            </a:r>
            <a:r>
              <a:rPr lang="en-US" sz="2800" b="1" dirty="0" err="1">
                <a:solidFill>
                  <a:schemeClr val="tx1">
                    <a:lumMod val="85000"/>
                    <a:lumOff val="15000"/>
                  </a:schemeClr>
                </a:solidFill>
                <a:latin typeface="Articulate" panose="02000503040000020004" pitchFamily="2" charset="0"/>
              </a:rPr>
              <a:t>Gunshor</a:t>
            </a:r>
            <a:endParaRPr lang="en-US" sz="2800" b="1" dirty="0">
              <a:solidFill>
                <a:schemeClr val="tx1">
                  <a:lumMod val="85000"/>
                  <a:lumOff val="15000"/>
                </a:schemeClr>
              </a:solidFill>
              <a:latin typeface="Articulate" panose="02000503040000020004" pitchFamily="2" charset="0"/>
            </a:endParaRPr>
          </a:p>
          <a:p>
            <a:pPr marL="0" lvl="1" fontAlgn="base">
              <a:spcAft>
                <a:spcPct val="0"/>
              </a:spcAft>
            </a:pPr>
            <a:r>
              <a:rPr lang="en-US" sz="1600" b="1" dirty="0">
                <a:solidFill>
                  <a:schemeClr val="tx1">
                    <a:lumMod val="85000"/>
                    <a:lumOff val="15000"/>
                  </a:schemeClr>
                </a:solidFill>
                <a:latin typeface="Articulate" panose="02000503040000020004" pitchFamily="2" charset="0"/>
              </a:rPr>
              <a:t>UW-Madison CIMSS</a:t>
            </a:r>
          </a:p>
          <a:p>
            <a:endParaRPr lang="en-US" dirty="0"/>
          </a:p>
        </p:txBody>
      </p:sp>
      <p:sp>
        <p:nvSpPr>
          <p:cNvPr id="2" name="Footer Placeholder 1"/>
          <p:cNvSpPr>
            <a:spLocks noGrp="1"/>
          </p:cNvSpPr>
          <p:nvPr>
            <p:ph type="ftr" sz="quarter" idx="11"/>
          </p:nvPr>
        </p:nvSpPr>
        <p:spPr/>
        <p:txBody>
          <a:bodyPr/>
          <a:lstStyle/>
          <a:p>
            <a:pPr>
              <a:defRPr/>
            </a:pPr>
            <a:r>
              <a:rPr lang="en-US" dirty="0" smtClean="0">
                <a:solidFill>
                  <a:srgbClr val="000000"/>
                </a:solidFill>
              </a:rPr>
              <a:t>Satellite Foundational Course - GOES-R</a:t>
            </a:r>
            <a:endParaRPr lang="en-US" dirty="0">
              <a:solidFill>
                <a:srgbClr val="000000"/>
              </a:solidFill>
            </a:endParaRPr>
          </a:p>
        </p:txBody>
      </p:sp>
      <p:sp>
        <p:nvSpPr>
          <p:cNvPr id="3" name="Slide Number Placeholder 2"/>
          <p:cNvSpPr>
            <a:spLocks noGrp="1"/>
          </p:cNvSpPr>
          <p:nvPr>
            <p:ph type="sldNum" sz="quarter" idx="12"/>
          </p:nvPr>
        </p:nvSpPr>
        <p:spPr/>
        <p:txBody>
          <a:bodyPr/>
          <a:lstStyle/>
          <a:p>
            <a:pPr>
              <a:defRPr/>
            </a:pPr>
            <a:fld id="{6C6E8577-DCC8-4820-8F87-DD36B0A78293}" type="slidenum">
              <a:rPr lang="en-US" smtClean="0">
                <a:solidFill>
                  <a:srgbClr val="000000"/>
                </a:solidFill>
              </a:rPr>
              <a:pPr>
                <a:defRPr/>
              </a:pPr>
              <a:t>1</a:t>
            </a:fld>
            <a:endParaRPr lang="en-US">
              <a:solidFill>
                <a:srgbClr val="000000"/>
              </a:solidFill>
            </a:endParaRPr>
          </a:p>
        </p:txBody>
      </p:sp>
      <p:pic>
        <p:nvPicPr>
          <p:cNvPr id="5" name="Picture 4"/>
          <p:cNvPicPr>
            <a:picLocks noChangeAspect="1"/>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6400800" y="0"/>
            <a:ext cx="2286000" cy="2286000"/>
          </a:xfrm>
          <a:prstGeom prst="rect">
            <a:avLst/>
          </a:prstGeom>
        </p:spPr>
      </p:pic>
    </p:spTree>
    <p:custDataLst>
      <p:tags r:id="rId1"/>
    </p:custDataLst>
    <p:extLst>
      <p:ext uri="{BB962C8B-B14F-4D97-AF65-F5344CB8AC3E}">
        <p14:creationId xmlns:p14="http://schemas.microsoft.com/office/powerpoint/2010/main" val="3820818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8176" y="530352"/>
            <a:ext cx="6902889" cy="6327648"/>
          </a:xfrm>
          <a:prstGeom prst="rect">
            <a:avLst/>
          </a:prstGeom>
        </p:spPr>
      </p:pic>
      <p:sp>
        <p:nvSpPr>
          <p:cNvPr id="3" name="TextBox 2"/>
          <p:cNvSpPr txBox="1"/>
          <p:nvPr/>
        </p:nvSpPr>
        <p:spPr>
          <a:xfrm>
            <a:off x="4114800" y="3276600"/>
            <a:ext cx="1066800" cy="338554"/>
          </a:xfrm>
          <a:prstGeom prst="rect">
            <a:avLst/>
          </a:prstGeom>
          <a:noFill/>
        </p:spPr>
        <p:txBody>
          <a:bodyPr wrap="square" rtlCol="0">
            <a:spAutoFit/>
          </a:bodyPr>
          <a:lstStyle/>
          <a:p>
            <a:r>
              <a:rPr lang="en-US" sz="1600" dirty="0">
                <a:solidFill>
                  <a:prstClr val="white"/>
                </a:solidFill>
              </a:rPr>
              <a:t>15 min</a:t>
            </a:r>
          </a:p>
        </p:txBody>
      </p:sp>
      <p:sp>
        <p:nvSpPr>
          <p:cNvPr id="4" name="TextBox 3"/>
          <p:cNvSpPr txBox="1"/>
          <p:nvPr/>
        </p:nvSpPr>
        <p:spPr>
          <a:xfrm>
            <a:off x="990600" y="941832"/>
            <a:ext cx="1981200" cy="1323439"/>
          </a:xfrm>
          <a:prstGeom prst="rect">
            <a:avLst/>
          </a:prstGeom>
          <a:noFill/>
        </p:spPr>
        <p:txBody>
          <a:bodyPr wrap="square" rtlCol="0">
            <a:spAutoFit/>
          </a:bodyPr>
          <a:lstStyle/>
          <a:p>
            <a:r>
              <a:rPr lang="en-US" sz="1600" dirty="0" err="1">
                <a:solidFill>
                  <a:prstClr val="black"/>
                </a:solidFill>
              </a:rPr>
              <a:t>Meso</a:t>
            </a:r>
            <a:r>
              <a:rPr lang="en-US" sz="1600" dirty="0">
                <a:solidFill>
                  <a:prstClr val="black"/>
                </a:solidFill>
              </a:rPr>
              <a:t>-scale box locations are </a:t>
            </a:r>
            <a:r>
              <a:rPr lang="en-US" sz="1600" dirty="0" smtClean="0">
                <a:solidFill>
                  <a:prstClr val="black"/>
                </a:solidFill>
              </a:rPr>
              <a:t>movable, default</a:t>
            </a:r>
          </a:p>
          <a:p>
            <a:r>
              <a:rPr lang="en-US" sz="1600" dirty="0" smtClean="0">
                <a:solidFill>
                  <a:prstClr val="black"/>
                </a:solidFill>
              </a:rPr>
              <a:t>locations</a:t>
            </a:r>
          </a:p>
          <a:p>
            <a:r>
              <a:rPr lang="en-US" sz="1600" dirty="0" smtClean="0">
                <a:solidFill>
                  <a:prstClr val="black"/>
                </a:solidFill>
              </a:rPr>
              <a:t>shown</a:t>
            </a:r>
            <a:endParaRPr lang="en-US" sz="1600" dirty="0">
              <a:solidFill>
                <a:prstClr val="black"/>
              </a:solidFill>
            </a:endParaRPr>
          </a:p>
        </p:txBody>
      </p:sp>
      <p:sp>
        <p:nvSpPr>
          <p:cNvPr id="5" name="TextBox 4"/>
          <p:cNvSpPr txBox="1"/>
          <p:nvPr/>
        </p:nvSpPr>
        <p:spPr>
          <a:xfrm>
            <a:off x="3962400" y="1676400"/>
            <a:ext cx="1066800" cy="338554"/>
          </a:xfrm>
          <a:prstGeom prst="rect">
            <a:avLst/>
          </a:prstGeom>
          <a:noFill/>
        </p:spPr>
        <p:txBody>
          <a:bodyPr wrap="square" rtlCol="0">
            <a:spAutoFit/>
          </a:bodyPr>
          <a:lstStyle/>
          <a:p>
            <a:r>
              <a:rPr lang="en-US" sz="1600" dirty="0">
                <a:solidFill>
                  <a:prstClr val="white"/>
                </a:solidFill>
              </a:rPr>
              <a:t>5 min</a:t>
            </a:r>
          </a:p>
        </p:txBody>
      </p:sp>
      <p:sp>
        <p:nvSpPr>
          <p:cNvPr id="7" name="TextBox 6"/>
          <p:cNvSpPr txBox="1"/>
          <p:nvPr/>
        </p:nvSpPr>
        <p:spPr>
          <a:xfrm>
            <a:off x="2819400" y="1295400"/>
            <a:ext cx="1066800" cy="338554"/>
          </a:xfrm>
          <a:prstGeom prst="rect">
            <a:avLst/>
          </a:prstGeom>
          <a:noFill/>
        </p:spPr>
        <p:txBody>
          <a:bodyPr wrap="square" rtlCol="0">
            <a:spAutoFit/>
          </a:bodyPr>
          <a:lstStyle/>
          <a:p>
            <a:r>
              <a:rPr lang="en-US" sz="1600" dirty="0">
                <a:solidFill>
                  <a:prstClr val="white"/>
                </a:solidFill>
              </a:rPr>
              <a:t>1 min</a:t>
            </a:r>
          </a:p>
        </p:txBody>
      </p:sp>
      <p:sp>
        <p:nvSpPr>
          <p:cNvPr id="8" name="TextBox 7"/>
          <p:cNvSpPr txBox="1"/>
          <p:nvPr/>
        </p:nvSpPr>
        <p:spPr>
          <a:xfrm>
            <a:off x="4876800" y="2328446"/>
            <a:ext cx="1066800" cy="338554"/>
          </a:xfrm>
          <a:prstGeom prst="rect">
            <a:avLst/>
          </a:prstGeom>
          <a:noFill/>
        </p:spPr>
        <p:txBody>
          <a:bodyPr wrap="square" rtlCol="0">
            <a:spAutoFit/>
          </a:bodyPr>
          <a:lstStyle/>
          <a:p>
            <a:r>
              <a:rPr lang="en-US" sz="1600" dirty="0">
                <a:solidFill>
                  <a:prstClr val="white"/>
                </a:solidFill>
              </a:rPr>
              <a:t>1 min</a:t>
            </a: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Satellite Foundational Course - GOES-R</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9DF2B9E-FA42-460D-9765-E7E5708403BA}" type="slidenum">
              <a:rPr lang="en-US" smtClean="0">
                <a:solidFill>
                  <a:prstClr val="black">
                    <a:tint val="75000"/>
                  </a:prstClr>
                </a:solidFill>
              </a:rPr>
              <a:pPr/>
              <a:t>10</a:t>
            </a:fld>
            <a:endParaRPr lang="en-US">
              <a:solidFill>
                <a:prstClr val="black">
                  <a:tint val="75000"/>
                </a:prstClr>
              </a:solidFill>
            </a:endParaRPr>
          </a:p>
        </p:txBody>
      </p:sp>
      <p:sp>
        <p:nvSpPr>
          <p:cNvPr id="10" name="TextBox 9"/>
          <p:cNvSpPr txBox="1"/>
          <p:nvPr/>
        </p:nvSpPr>
        <p:spPr>
          <a:xfrm>
            <a:off x="6553200" y="6019800"/>
            <a:ext cx="915635" cy="369332"/>
          </a:xfrm>
          <a:prstGeom prst="rect">
            <a:avLst/>
          </a:prstGeom>
          <a:solidFill>
            <a:srgbClr val="FFFF00"/>
          </a:solidFill>
          <a:ln w="76200">
            <a:solidFill>
              <a:srgbClr val="C00000"/>
            </a:solidFill>
          </a:ln>
        </p:spPr>
        <p:txBody>
          <a:bodyPr wrap="none" rtlCol="0">
            <a:spAutoFit/>
          </a:bodyPr>
          <a:lstStyle/>
          <a:p>
            <a:r>
              <a:rPr lang="en-US" b="1" dirty="0" smtClean="0">
                <a:solidFill>
                  <a:schemeClr val="tx1">
                    <a:lumMod val="95000"/>
                    <a:lumOff val="5000"/>
                  </a:schemeClr>
                </a:solidFill>
              </a:rPr>
              <a:t>75.2 W</a:t>
            </a:r>
            <a:endParaRPr lang="en-US" b="1" dirty="0">
              <a:solidFill>
                <a:schemeClr val="tx1">
                  <a:lumMod val="95000"/>
                  <a:lumOff val="5000"/>
                </a:schemeClr>
              </a:solidFill>
            </a:endParaRPr>
          </a:p>
        </p:txBody>
      </p:sp>
      <p:sp>
        <p:nvSpPr>
          <p:cNvPr id="11" name="TextBox 10"/>
          <p:cNvSpPr txBox="1"/>
          <p:nvPr/>
        </p:nvSpPr>
        <p:spPr>
          <a:xfrm>
            <a:off x="1514802" y="4191000"/>
            <a:ext cx="6019800" cy="369332"/>
          </a:xfrm>
          <a:prstGeom prst="rect">
            <a:avLst/>
          </a:prstGeom>
          <a:solidFill>
            <a:srgbClr val="F2E594"/>
          </a:solidFill>
        </p:spPr>
        <p:txBody>
          <a:bodyPr wrap="square" rtlCol="0">
            <a:spAutoFit/>
          </a:bodyPr>
          <a:lstStyle/>
          <a:p>
            <a:pPr algn="ctr"/>
            <a:r>
              <a:rPr lang="en-US" b="1" dirty="0" smtClean="0"/>
              <a:t>GOES-16 as GOES-East  </a:t>
            </a:r>
            <a:endParaRPr lang="en-US" b="1" dirty="0"/>
          </a:p>
        </p:txBody>
      </p:sp>
    </p:spTree>
    <p:custDataLst>
      <p:tags r:id="rId1"/>
    </p:custDataLst>
    <p:extLst>
      <p:ext uri="{BB962C8B-B14F-4D97-AF65-F5344CB8AC3E}">
        <p14:creationId xmlns:p14="http://schemas.microsoft.com/office/powerpoint/2010/main" val="42055185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you position a </a:t>
            </a:r>
            <a:r>
              <a:rPr lang="en-US" dirty="0" err="1" smtClean="0"/>
              <a:t>Meso</a:t>
            </a:r>
            <a:r>
              <a:rPr lang="en-US" dirty="0" smtClean="0"/>
              <a:t>?</a:t>
            </a:r>
            <a:endParaRPr lang="en-US" dirty="0"/>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14400" y="1219200"/>
            <a:ext cx="6070272" cy="4525963"/>
          </a:xfrm>
        </p:spPr>
      </p:pic>
      <p:sp>
        <p:nvSpPr>
          <p:cNvPr id="5" name="TextBox 4"/>
          <p:cNvSpPr txBox="1"/>
          <p:nvPr/>
        </p:nvSpPr>
        <p:spPr>
          <a:xfrm>
            <a:off x="1143000" y="5791200"/>
            <a:ext cx="7467600" cy="923330"/>
          </a:xfrm>
          <a:prstGeom prst="rect">
            <a:avLst/>
          </a:prstGeom>
          <a:noFill/>
        </p:spPr>
        <p:txBody>
          <a:bodyPr wrap="square" rtlCol="0">
            <a:spAutoFit/>
          </a:bodyPr>
          <a:lstStyle/>
          <a:p>
            <a:r>
              <a:rPr lang="en-US" dirty="0" smtClean="0"/>
              <a:t>Consult with management to see how this is done in your WFO – there are differences between Regions.  A link to the MDS display site (above) is in the STOR on </a:t>
            </a:r>
            <a:r>
              <a:rPr lang="en-US" dirty="0" err="1" smtClean="0"/>
              <a:t>VLab</a:t>
            </a:r>
            <a:endParaRPr lang="en-US" dirty="0"/>
          </a:p>
        </p:txBody>
      </p:sp>
    </p:spTree>
    <p:custDataLst>
      <p:tags r:id="rId1"/>
    </p:custDataLst>
    <p:extLst>
      <p:ext uri="{BB962C8B-B14F-4D97-AF65-F5344CB8AC3E}">
        <p14:creationId xmlns:p14="http://schemas.microsoft.com/office/powerpoint/2010/main" val="12209275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2"/>
          <p:cNvSpPr>
            <a:spLocks noGrp="1" noChangeArrowheads="1"/>
          </p:cNvSpPr>
          <p:nvPr>
            <p:ph type="ctrTitle"/>
          </p:nvPr>
        </p:nvSpPr>
        <p:spPr>
          <a:xfrm>
            <a:off x="228600" y="381000"/>
            <a:ext cx="8915400" cy="1066800"/>
          </a:xfrm>
        </p:spPr>
        <p:txBody>
          <a:bodyPr/>
          <a:lstStyle/>
          <a:p>
            <a:pPr eaLnBrk="1" hangingPunct="1"/>
            <a:r>
              <a:rPr lang="en-US" sz="2800" b="1" dirty="0" smtClean="0">
                <a:solidFill>
                  <a:schemeClr val="tx1">
                    <a:lumMod val="95000"/>
                    <a:lumOff val="5000"/>
                  </a:schemeClr>
                </a:solidFill>
              </a:rPr>
              <a:t>The Advanced Baseline Imager:   ABI</a:t>
            </a:r>
          </a:p>
        </p:txBody>
      </p:sp>
      <p:sp>
        <p:nvSpPr>
          <p:cNvPr id="174084" name="Text Box 3"/>
          <p:cNvSpPr txBox="1">
            <a:spLocks noChangeArrowheads="1"/>
          </p:cNvSpPr>
          <p:nvPr/>
        </p:nvSpPr>
        <p:spPr bwMode="auto">
          <a:xfrm>
            <a:off x="1371600" y="1219200"/>
            <a:ext cx="73152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568325" eaLnBrk="0" hangingPunct="0">
              <a:defRPr>
                <a:solidFill>
                  <a:schemeClr val="tx1"/>
                </a:solidFill>
                <a:latin typeface="Arial" charset="0"/>
              </a:defRPr>
            </a:lvl1pPr>
            <a:lvl2pPr marL="742950" indent="-285750" defTabSz="568325" eaLnBrk="0" hangingPunct="0">
              <a:defRPr>
                <a:solidFill>
                  <a:schemeClr val="tx1"/>
                </a:solidFill>
                <a:latin typeface="Arial" charset="0"/>
              </a:defRPr>
            </a:lvl2pPr>
            <a:lvl3pPr marL="1143000" indent="-228600" defTabSz="568325" eaLnBrk="0" hangingPunct="0">
              <a:defRPr>
                <a:solidFill>
                  <a:schemeClr val="tx1"/>
                </a:solidFill>
                <a:latin typeface="Arial" charset="0"/>
              </a:defRPr>
            </a:lvl3pPr>
            <a:lvl4pPr marL="1600200" indent="-228600" defTabSz="568325" eaLnBrk="0" hangingPunct="0">
              <a:defRPr>
                <a:solidFill>
                  <a:schemeClr val="tx1"/>
                </a:solidFill>
                <a:latin typeface="Arial" charset="0"/>
              </a:defRPr>
            </a:lvl4pPr>
            <a:lvl5pPr marL="2057400" indent="-228600" defTabSz="568325" eaLnBrk="0" hangingPunct="0">
              <a:defRPr>
                <a:solidFill>
                  <a:schemeClr val="tx1"/>
                </a:solidFill>
                <a:latin typeface="Arial" charset="0"/>
              </a:defRPr>
            </a:lvl5pPr>
            <a:lvl6pPr marL="2514600" indent="-228600" defTabSz="568325" eaLnBrk="0" fontAlgn="base" hangingPunct="0">
              <a:spcBef>
                <a:spcPct val="0"/>
              </a:spcBef>
              <a:spcAft>
                <a:spcPct val="0"/>
              </a:spcAft>
              <a:defRPr>
                <a:solidFill>
                  <a:schemeClr val="tx1"/>
                </a:solidFill>
                <a:latin typeface="Arial" charset="0"/>
              </a:defRPr>
            </a:lvl6pPr>
            <a:lvl7pPr marL="2971800" indent="-228600" defTabSz="568325" eaLnBrk="0" fontAlgn="base" hangingPunct="0">
              <a:spcBef>
                <a:spcPct val="0"/>
              </a:spcBef>
              <a:spcAft>
                <a:spcPct val="0"/>
              </a:spcAft>
              <a:defRPr>
                <a:solidFill>
                  <a:schemeClr val="tx1"/>
                </a:solidFill>
                <a:latin typeface="Arial" charset="0"/>
              </a:defRPr>
            </a:lvl7pPr>
            <a:lvl8pPr marL="3429000" indent="-228600" defTabSz="568325" eaLnBrk="0" fontAlgn="base" hangingPunct="0">
              <a:spcBef>
                <a:spcPct val="0"/>
              </a:spcBef>
              <a:spcAft>
                <a:spcPct val="0"/>
              </a:spcAft>
              <a:defRPr>
                <a:solidFill>
                  <a:schemeClr val="tx1"/>
                </a:solidFill>
                <a:latin typeface="Arial" charset="0"/>
              </a:defRPr>
            </a:lvl8pPr>
            <a:lvl9pPr marL="3886200" indent="-228600" defTabSz="568325"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b="1" dirty="0">
                <a:solidFill>
                  <a:srgbClr val="FF00FF"/>
                </a:solidFill>
              </a:rPr>
              <a:t>				</a:t>
            </a:r>
            <a:r>
              <a:rPr lang="en-US" b="1" dirty="0">
                <a:solidFill>
                  <a:schemeClr val="tx1">
                    <a:lumMod val="95000"/>
                    <a:lumOff val="5000"/>
                  </a:schemeClr>
                </a:solidFill>
              </a:rPr>
              <a:t>  </a:t>
            </a:r>
            <a:r>
              <a:rPr lang="en-US" b="1" dirty="0">
                <a:solidFill>
                  <a:srgbClr val="FF00FF"/>
                </a:solidFill>
              </a:rPr>
              <a:t>		</a:t>
            </a:r>
            <a:r>
              <a:rPr lang="en-US" b="1" dirty="0" smtClean="0">
                <a:solidFill>
                  <a:schemeClr val="tx1">
                    <a:lumMod val="95000"/>
                    <a:lumOff val="5000"/>
                  </a:schemeClr>
                </a:solidFill>
              </a:rPr>
              <a:t>  ABI</a:t>
            </a:r>
            <a:r>
              <a:rPr lang="en-US" b="1" dirty="0">
                <a:solidFill>
                  <a:srgbClr val="FF00FF"/>
                </a:solidFill>
              </a:rPr>
              <a:t>			</a:t>
            </a:r>
            <a:endParaRPr lang="en-US" b="1" dirty="0" smtClean="0">
              <a:solidFill>
                <a:srgbClr val="FF00FF"/>
              </a:solidFill>
            </a:endParaRPr>
          </a:p>
          <a:p>
            <a:pPr fontAlgn="base">
              <a:spcBef>
                <a:spcPct val="0"/>
              </a:spcBef>
              <a:spcAft>
                <a:spcPct val="0"/>
              </a:spcAft>
            </a:pPr>
            <a:endParaRPr lang="en-US" b="1" dirty="0" smtClean="0">
              <a:solidFill>
                <a:schemeClr val="tx1">
                  <a:lumMod val="95000"/>
                  <a:lumOff val="5000"/>
                </a:schemeClr>
              </a:solidFill>
            </a:endParaRPr>
          </a:p>
          <a:p>
            <a:pPr fontAlgn="base">
              <a:spcBef>
                <a:spcPct val="0"/>
              </a:spcBef>
              <a:spcAft>
                <a:spcPct val="0"/>
              </a:spcAft>
            </a:pPr>
            <a:r>
              <a:rPr lang="en-US" b="1" dirty="0" smtClean="0">
                <a:solidFill>
                  <a:schemeClr val="tx1">
                    <a:lumMod val="95000"/>
                    <a:lumOff val="5000"/>
                  </a:schemeClr>
                </a:solidFill>
              </a:rPr>
              <a:t>Spectral </a:t>
            </a:r>
            <a:r>
              <a:rPr lang="en-US" b="1" dirty="0">
                <a:solidFill>
                  <a:schemeClr val="tx1">
                    <a:lumMod val="95000"/>
                    <a:lumOff val="5000"/>
                  </a:schemeClr>
                </a:solidFill>
              </a:rPr>
              <a:t>Coverage</a:t>
            </a:r>
            <a:r>
              <a:rPr lang="en-US" dirty="0">
                <a:solidFill>
                  <a:srgbClr val="FF00FF"/>
                </a:solidFill>
              </a:rPr>
              <a:t>			</a:t>
            </a:r>
            <a:r>
              <a:rPr lang="en-US" dirty="0" smtClean="0">
                <a:solidFill>
                  <a:schemeClr val="tx1">
                    <a:lumMod val="95000"/>
                    <a:lumOff val="5000"/>
                  </a:schemeClr>
                </a:solidFill>
              </a:rPr>
              <a:t>16 </a:t>
            </a:r>
            <a:r>
              <a:rPr lang="en-US" dirty="0">
                <a:solidFill>
                  <a:schemeClr val="tx1">
                    <a:lumMod val="95000"/>
                    <a:lumOff val="5000"/>
                  </a:schemeClr>
                </a:solidFill>
              </a:rPr>
              <a:t>bands</a:t>
            </a:r>
            <a:r>
              <a:rPr lang="en-US" dirty="0">
                <a:solidFill>
                  <a:srgbClr val="FF00FF"/>
                </a:solidFill>
              </a:rPr>
              <a:t>		</a:t>
            </a:r>
          </a:p>
          <a:p>
            <a:pPr fontAlgn="base">
              <a:spcBef>
                <a:spcPct val="0"/>
              </a:spcBef>
              <a:spcAft>
                <a:spcPct val="0"/>
              </a:spcAft>
            </a:pPr>
            <a:endParaRPr lang="en-US" b="1" dirty="0">
              <a:solidFill>
                <a:schemeClr val="tx1">
                  <a:lumMod val="95000"/>
                  <a:lumOff val="5000"/>
                </a:schemeClr>
              </a:solidFill>
            </a:endParaRPr>
          </a:p>
          <a:p>
            <a:pPr fontAlgn="base">
              <a:spcBef>
                <a:spcPct val="0"/>
              </a:spcBef>
              <a:spcAft>
                <a:spcPct val="0"/>
              </a:spcAft>
            </a:pPr>
            <a:r>
              <a:rPr lang="en-US" b="1" dirty="0">
                <a:solidFill>
                  <a:schemeClr val="tx1">
                    <a:lumMod val="95000"/>
                    <a:lumOff val="5000"/>
                  </a:schemeClr>
                </a:solidFill>
              </a:rPr>
              <a:t>Spatial resolution </a:t>
            </a:r>
            <a:r>
              <a:rPr lang="en-US" dirty="0">
                <a:solidFill>
                  <a:srgbClr val="FF00FF"/>
                </a:solidFill>
              </a:rPr>
              <a:t>	</a:t>
            </a:r>
          </a:p>
          <a:p>
            <a:pPr fontAlgn="base">
              <a:spcBef>
                <a:spcPct val="0"/>
              </a:spcBef>
              <a:spcAft>
                <a:spcPct val="0"/>
              </a:spcAft>
            </a:pPr>
            <a:r>
              <a:rPr lang="en-US" dirty="0">
                <a:solidFill>
                  <a:srgbClr val="FF00FF"/>
                </a:solidFill>
              </a:rPr>
              <a:t>	</a:t>
            </a:r>
            <a:r>
              <a:rPr lang="en-US" dirty="0">
                <a:solidFill>
                  <a:schemeClr val="tx1">
                    <a:lumMod val="95000"/>
                    <a:lumOff val="5000"/>
                  </a:schemeClr>
                </a:solidFill>
              </a:rPr>
              <a:t>0.64 </a:t>
            </a:r>
            <a:r>
              <a:rPr lang="en-US" dirty="0">
                <a:solidFill>
                  <a:schemeClr val="tx1">
                    <a:lumMod val="95000"/>
                    <a:lumOff val="5000"/>
                  </a:schemeClr>
                </a:solidFill>
                <a:latin typeface="Symbol" pitchFamily="18" charset="2"/>
              </a:rPr>
              <a:t>m</a:t>
            </a:r>
            <a:r>
              <a:rPr lang="en-US" dirty="0">
                <a:solidFill>
                  <a:schemeClr val="tx1">
                    <a:lumMod val="95000"/>
                    <a:lumOff val="5000"/>
                  </a:schemeClr>
                </a:solidFill>
              </a:rPr>
              <a:t>m Visible </a:t>
            </a:r>
            <a:r>
              <a:rPr lang="en-US" dirty="0">
                <a:solidFill>
                  <a:srgbClr val="FF00FF"/>
                </a:solidFill>
              </a:rPr>
              <a:t>			</a:t>
            </a:r>
            <a:r>
              <a:rPr lang="en-US" dirty="0" smtClean="0">
                <a:solidFill>
                  <a:schemeClr val="tx1">
                    <a:lumMod val="95000"/>
                    <a:lumOff val="5000"/>
                  </a:schemeClr>
                </a:solidFill>
              </a:rPr>
              <a:t> 0.5 </a:t>
            </a:r>
            <a:r>
              <a:rPr lang="en-US" dirty="0">
                <a:solidFill>
                  <a:schemeClr val="tx1">
                    <a:lumMod val="95000"/>
                    <a:lumOff val="5000"/>
                  </a:schemeClr>
                </a:solidFill>
              </a:rPr>
              <a:t>km </a:t>
            </a:r>
            <a:r>
              <a:rPr lang="en-US" dirty="0">
                <a:solidFill>
                  <a:srgbClr val="FF00FF"/>
                </a:solidFill>
              </a:rPr>
              <a:t>		</a:t>
            </a:r>
          </a:p>
          <a:p>
            <a:pPr fontAlgn="base">
              <a:spcBef>
                <a:spcPct val="0"/>
              </a:spcBef>
              <a:spcAft>
                <a:spcPct val="0"/>
              </a:spcAft>
            </a:pPr>
            <a:r>
              <a:rPr lang="en-US" dirty="0">
                <a:solidFill>
                  <a:srgbClr val="FF00FF"/>
                </a:solidFill>
              </a:rPr>
              <a:t>	</a:t>
            </a:r>
            <a:r>
              <a:rPr lang="en-US" dirty="0">
                <a:solidFill>
                  <a:schemeClr val="tx1">
                    <a:lumMod val="95000"/>
                    <a:lumOff val="5000"/>
                  </a:schemeClr>
                </a:solidFill>
              </a:rPr>
              <a:t>Other Visible/near-IR</a:t>
            </a:r>
            <a:r>
              <a:rPr lang="en-US" dirty="0">
                <a:solidFill>
                  <a:srgbClr val="FF00FF"/>
                </a:solidFill>
              </a:rPr>
              <a:t>	</a:t>
            </a:r>
            <a:r>
              <a:rPr lang="en-US" dirty="0" smtClean="0">
                <a:solidFill>
                  <a:schemeClr val="tx1">
                    <a:lumMod val="95000"/>
                    <a:lumOff val="5000"/>
                  </a:schemeClr>
                </a:solidFill>
              </a:rPr>
              <a:t>          1.0 </a:t>
            </a:r>
            <a:r>
              <a:rPr lang="en-US" dirty="0">
                <a:solidFill>
                  <a:schemeClr val="tx1">
                    <a:lumMod val="95000"/>
                    <a:lumOff val="5000"/>
                  </a:schemeClr>
                </a:solidFill>
              </a:rPr>
              <a:t>km</a:t>
            </a:r>
            <a:r>
              <a:rPr lang="en-US" dirty="0">
                <a:solidFill>
                  <a:srgbClr val="FF00FF"/>
                </a:solidFill>
              </a:rPr>
              <a:t>		</a:t>
            </a:r>
            <a:r>
              <a:rPr lang="en-US" dirty="0" smtClean="0">
                <a:solidFill>
                  <a:schemeClr val="tx1">
                    <a:lumMod val="95000"/>
                    <a:lumOff val="5000"/>
                  </a:schemeClr>
                </a:solidFill>
              </a:rPr>
              <a:t>    </a:t>
            </a:r>
            <a:endParaRPr lang="en-US" dirty="0">
              <a:solidFill>
                <a:schemeClr val="tx1">
                  <a:lumMod val="95000"/>
                  <a:lumOff val="5000"/>
                </a:schemeClr>
              </a:solidFill>
            </a:endParaRPr>
          </a:p>
          <a:p>
            <a:pPr fontAlgn="base">
              <a:spcBef>
                <a:spcPct val="0"/>
              </a:spcBef>
              <a:spcAft>
                <a:spcPct val="0"/>
              </a:spcAft>
            </a:pPr>
            <a:r>
              <a:rPr lang="en-US" dirty="0">
                <a:solidFill>
                  <a:srgbClr val="FF00FF"/>
                </a:solidFill>
              </a:rPr>
              <a:t>	</a:t>
            </a:r>
            <a:r>
              <a:rPr lang="en-US" dirty="0">
                <a:solidFill>
                  <a:schemeClr val="tx1">
                    <a:lumMod val="95000"/>
                    <a:lumOff val="5000"/>
                  </a:schemeClr>
                </a:solidFill>
              </a:rPr>
              <a:t>Bands (&gt;2 </a:t>
            </a:r>
            <a:r>
              <a:rPr lang="en-US" dirty="0">
                <a:solidFill>
                  <a:schemeClr val="tx1">
                    <a:lumMod val="95000"/>
                    <a:lumOff val="5000"/>
                  </a:schemeClr>
                </a:solidFill>
                <a:latin typeface="Symbol" pitchFamily="18" charset="2"/>
              </a:rPr>
              <a:t>m</a:t>
            </a:r>
            <a:r>
              <a:rPr lang="en-US" dirty="0">
                <a:solidFill>
                  <a:schemeClr val="tx1">
                    <a:lumMod val="95000"/>
                    <a:lumOff val="5000"/>
                  </a:schemeClr>
                </a:solidFill>
              </a:rPr>
              <a:t>m)</a:t>
            </a:r>
            <a:r>
              <a:rPr lang="en-US" dirty="0">
                <a:solidFill>
                  <a:srgbClr val="FF00FF"/>
                </a:solidFill>
              </a:rPr>
              <a:t>			</a:t>
            </a:r>
            <a:r>
              <a:rPr lang="en-US" dirty="0" smtClean="0">
                <a:solidFill>
                  <a:schemeClr val="tx1">
                    <a:lumMod val="95000"/>
                    <a:lumOff val="5000"/>
                  </a:schemeClr>
                </a:solidFill>
              </a:rPr>
              <a:t>  2 </a:t>
            </a:r>
            <a:r>
              <a:rPr lang="en-US" dirty="0">
                <a:solidFill>
                  <a:schemeClr val="tx1">
                    <a:lumMod val="95000"/>
                    <a:lumOff val="5000"/>
                  </a:schemeClr>
                </a:solidFill>
              </a:rPr>
              <a:t>km</a:t>
            </a:r>
            <a:r>
              <a:rPr lang="en-US" dirty="0">
                <a:solidFill>
                  <a:srgbClr val="FF00FF"/>
                </a:solidFill>
              </a:rPr>
              <a:t>		</a:t>
            </a:r>
          </a:p>
          <a:p>
            <a:pPr fontAlgn="base">
              <a:spcBef>
                <a:spcPct val="0"/>
              </a:spcBef>
              <a:spcAft>
                <a:spcPct val="0"/>
              </a:spcAft>
            </a:pPr>
            <a:endParaRPr lang="en-US" dirty="0">
              <a:solidFill>
                <a:schemeClr val="tx1">
                  <a:lumMod val="95000"/>
                  <a:lumOff val="5000"/>
                </a:schemeClr>
              </a:solidFill>
            </a:endParaRPr>
          </a:p>
          <a:p>
            <a:pPr fontAlgn="base">
              <a:spcBef>
                <a:spcPct val="0"/>
              </a:spcBef>
              <a:spcAft>
                <a:spcPct val="0"/>
              </a:spcAft>
            </a:pPr>
            <a:r>
              <a:rPr lang="en-US" b="1" dirty="0">
                <a:solidFill>
                  <a:schemeClr val="tx1">
                    <a:lumMod val="95000"/>
                    <a:lumOff val="5000"/>
                  </a:schemeClr>
                </a:solidFill>
              </a:rPr>
              <a:t>Spatial coverage</a:t>
            </a:r>
            <a:r>
              <a:rPr lang="en-US" b="1" dirty="0">
                <a:solidFill>
                  <a:srgbClr val="FF00FF"/>
                </a:solidFill>
              </a:rPr>
              <a:t>	</a:t>
            </a:r>
          </a:p>
          <a:p>
            <a:pPr fontAlgn="base">
              <a:spcBef>
                <a:spcPct val="0"/>
              </a:spcBef>
              <a:spcAft>
                <a:spcPct val="0"/>
              </a:spcAft>
            </a:pPr>
            <a:r>
              <a:rPr lang="en-US" b="1" dirty="0">
                <a:solidFill>
                  <a:srgbClr val="FF00FF"/>
                </a:solidFill>
              </a:rPr>
              <a:t>	</a:t>
            </a:r>
            <a:r>
              <a:rPr lang="en-US" dirty="0">
                <a:solidFill>
                  <a:schemeClr val="tx1">
                    <a:lumMod val="95000"/>
                    <a:lumOff val="5000"/>
                  </a:schemeClr>
                </a:solidFill>
              </a:rPr>
              <a:t>Full disk</a:t>
            </a:r>
            <a:r>
              <a:rPr lang="en-US" dirty="0">
                <a:solidFill>
                  <a:srgbClr val="FF00FF"/>
                </a:solidFill>
              </a:rPr>
              <a:t>				</a:t>
            </a:r>
            <a:r>
              <a:rPr lang="en-US" dirty="0" smtClean="0">
                <a:solidFill>
                  <a:schemeClr val="tx1">
                    <a:lumMod val="95000"/>
                    <a:lumOff val="5000"/>
                  </a:schemeClr>
                </a:solidFill>
              </a:rPr>
              <a:t>Every 15 minutes</a:t>
            </a:r>
            <a:r>
              <a:rPr lang="en-US" dirty="0">
                <a:solidFill>
                  <a:srgbClr val="FF00FF"/>
                </a:solidFill>
              </a:rPr>
              <a:t>		</a:t>
            </a:r>
          </a:p>
          <a:p>
            <a:pPr fontAlgn="base">
              <a:spcBef>
                <a:spcPct val="0"/>
              </a:spcBef>
              <a:spcAft>
                <a:spcPct val="0"/>
              </a:spcAft>
            </a:pPr>
            <a:r>
              <a:rPr lang="en-US" dirty="0">
                <a:solidFill>
                  <a:srgbClr val="FF00FF"/>
                </a:solidFill>
              </a:rPr>
              <a:t>	</a:t>
            </a:r>
            <a:r>
              <a:rPr lang="en-US" dirty="0">
                <a:solidFill>
                  <a:schemeClr val="tx1">
                    <a:lumMod val="95000"/>
                    <a:lumOff val="5000"/>
                  </a:schemeClr>
                </a:solidFill>
              </a:rPr>
              <a:t>CONUS        </a:t>
            </a:r>
            <a:r>
              <a:rPr lang="en-US" dirty="0">
                <a:solidFill>
                  <a:srgbClr val="FF00FF"/>
                </a:solidFill>
              </a:rPr>
              <a:t>			</a:t>
            </a:r>
            <a:r>
              <a:rPr lang="en-US" dirty="0" smtClean="0">
                <a:solidFill>
                  <a:schemeClr val="tx1">
                    <a:lumMod val="95000"/>
                    <a:lumOff val="5000"/>
                  </a:schemeClr>
                </a:solidFill>
              </a:rPr>
              <a:t>Every 5 minutes</a:t>
            </a:r>
            <a:r>
              <a:rPr lang="en-US" dirty="0">
                <a:solidFill>
                  <a:srgbClr val="FF00FF"/>
                </a:solidFill>
              </a:rPr>
              <a:t>	</a:t>
            </a:r>
          </a:p>
          <a:p>
            <a:pPr fontAlgn="base">
              <a:spcBef>
                <a:spcPct val="0"/>
              </a:spcBef>
              <a:spcAft>
                <a:spcPct val="0"/>
              </a:spcAft>
            </a:pPr>
            <a:r>
              <a:rPr lang="en-US" dirty="0">
                <a:solidFill>
                  <a:srgbClr val="FF00FF"/>
                </a:solidFill>
              </a:rPr>
              <a:t>	</a:t>
            </a:r>
            <a:r>
              <a:rPr lang="en-US" dirty="0">
                <a:solidFill>
                  <a:schemeClr val="tx1">
                    <a:lumMod val="95000"/>
                    <a:lumOff val="5000"/>
                  </a:schemeClr>
                </a:solidFill>
              </a:rPr>
              <a:t>Mesoscale</a:t>
            </a:r>
            <a:r>
              <a:rPr lang="en-US" dirty="0">
                <a:solidFill>
                  <a:srgbClr val="FF00FF"/>
                </a:solidFill>
              </a:rPr>
              <a:t>				</a:t>
            </a:r>
            <a:r>
              <a:rPr lang="en-US" dirty="0">
                <a:solidFill>
                  <a:schemeClr val="tx1">
                    <a:lumMod val="95000"/>
                    <a:lumOff val="5000"/>
                  </a:schemeClr>
                </a:solidFill>
              </a:rPr>
              <a:t>Every 30 sec</a:t>
            </a:r>
            <a:r>
              <a:rPr lang="en-US" dirty="0">
                <a:solidFill>
                  <a:srgbClr val="FF00FF"/>
                </a:solidFill>
              </a:rPr>
              <a:t>	</a:t>
            </a:r>
            <a:endParaRPr lang="en-US" dirty="0" smtClean="0">
              <a:solidFill>
                <a:srgbClr val="FF00FF"/>
              </a:solidFill>
            </a:endParaRPr>
          </a:p>
          <a:p>
            <a:pPr fontAlgn="base">
              <a:spcBef>
                <a:spcPct val="0"/>
              </a:spcBef>
              <a:spcAft>
                <a:spcPct val="0"/>
              </a:spcAft>
            </a:pPr>
            <a:endParaRPr lang="en-US" dirty="0" smtClean="0">
              <a:solidFill>
                <a:schemeClr val="tx1">
                  <a:lumMod val="95000"/>
                  <a:lumOff val="5000"/>
                </a:schemeClr>
              </a:solidFill>
            </a:endParaRPr>
          </a:p>
          <a:p>
            <a:pPr fontAlgn="base">
              <a:spcBef>
                <a:spcPct val="0"/>
              </a:spcBef>
              <a:spcAft>
                <a:spcPct val="0"/>
              </a:spcAft>
            </a:pPr>
            <a:r>
              <a:rPr lang="en-US" b="1" dirty="0" smtClean="0">
                <a:solidFill>
                  <a:schemeClr val="tx1">
                    <a:lumMod val="95000"/>
                    <a:lumOff val="5000"/>
                  </a:schemeClr>
                </a:solidFill>
              </a:rPr>
              <a:t>Visible </a:t>
            </a:r>
            <a:r>
              <a:rPr lang="en-US" b="1" dirty="0">
                <a:solidFill>
                  <a:schemeClr val="tx1">
                    <a:lumMod val="95000"/>
                    <a:lumOff val="5000"/>
                  </a:schemeClr>
                </a:solidFill>
              </a:rPr>
              <a:t>(reflective bands) </a:t>
            </a:r>
            <a:r>
              <a:rPr lang="en-US" b="1" dirty="0">
                <a:solidFill>
                  <a:srgbClr val="FF00FF"/>
                </a:solidFill>
              </a:rPr>
              <a:t>	</a:t>
            </a:r>
          </a:p>
          <a:p>
            <a:pPr fontAlgn="base">
              <a:spcBef>
                <a:spcPct val="0"/>
              </a:spcBef>
              <a:spcAft>
                <a:spcPct val="0"/>
              </a:spcAft>
            </a:pPr>
            <a:r>
              <a:rPr lang="en-US" b="1" dirty="0">
                <a:solidFill>
                  <a:srgbClr val="FF00FF"/>
                </a:solidFill>
              </a:rPr>
              <a:t>	</a:t>
            </a:r>
            <a:r>
              <a:rPr lang="en-US" dirty="0">
                <a:solidFill>
                  <a:schemeClr val="tx1">
                    <a:lumMod val="95000"/>
                    <a:lumOff val="5000"/>
                  </a:schemeClr>
                </a:solidFill>
              </a:rPr>
              <a:t>On-orbit calibration</a:t>
            </a:r>
            <a:r>
              <a:rPr lang="en-US" b="1" dirty="0">
                <a:solidFill>
                  <a:srgbClr val="FF00FF"/>
                </a:solidFill>
              </a:rPr>
              <a:t>		</a:t>
            </a:r>
            <a:r>
              <a:rPr lang="en-US" dirty="0">
                <a:solidFill>
                  <a:schemeClr val="tx1">
                    <a:lumMod val="95000"/>
                    <a:lumOff val="5000"/>
                  </a:schemeClr>
                </a:solidFill>
              </a:rPr>
              <a:t>Yes</a:t>
            </a:r>
            <a:r>
              <a:rPr lang="en-US" dirty="0">
                <a:solidFill>
                  <a:srgbClr val="FF00FF"/>
                </a:solidFill>
              </a:rPr>
              <a:t>			</a:t>
            </a:r>
            <a:r>
              <a:rPr lang="en-US" dirty="0" smtClean="0">
                <a:solidFill>
                  <a:schemeClr val="tx1">
                    <a:lumMod val="95000"/>
                    <a:lumOff val="5000"/>
                  </a:schemeClr>
                </a:solidFill>
              </a:rPr>
              <a:t>    </a:t>
            </a:r>
            <a:endParaRPr lang="en-US" dirty="0">
              <a:solidFill>
                <a:srgbClr val="FF00FF"/>
              </a:solidFill>
            </a:endParaRPr>
          </a:p>
        </p:txBody>
      </p:sp>
    </p:spTree>
    <p:custDataLst>
      <p:tags r:id="rId1"/>
    </p:custDataLst>
    <p:extLst>
      <p:ext uri="{BB962C8B-B14F-4D97-AF65-F5344CB8AC3E}">
        <p14:creationId xmlns:p14="http://schemas.microsoft.com/office/powerpoint/2010/main" val="1539872216"/>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701248286"/>
              </p:ext>
            </p:extLst>
          </p:nvPr>
        </p:nvGraphicFramePr>
        <p:xfrm>
          <a:off x="1" y="770882"/>
          <a:ext cx="9143999" cy="6087118"/>
        </p:xfrm>
        <a:graphic>
          <a:graphicData uri="http://schemas.openxmlformats.org/drawingml/2006/table">
            <a:tbl>
              <a:tblPr firstRow="1">
                <a:tableStyleId>{21E4AEA4-8DFA-4A89-87EB-49C32662AFE0}</a:tableStyleId>
              </a:tblPr>
              <a:tblGrid>
                <a:gridCol w="785961"/>
                <a:gridCol w="1584378"/>
                <a:gridCol w="2609875"/>
                <a:gridCol w="1632857"/>
                <a:gridCol w="2530928"/>
              </a:tblGrid>
              <a:tr h="589031">
                <a:tc>
                  <a:txBody>
                    <a:bodyPr/>
                    <a:lstStyle/>
                    <a:p>
                      <a:pPr marL="0" marR="0" algn="ctr">
                        <a:lnSpc>
                          <a:spcPct val="100000"/>
                        </a:lnSpc>
                        <a:spcBef>
                          <a:spcPts val="0"/>
                        </a:spcBef>
                        <a:spcAft>
                          <a:spcPts val="0"/>
                        </a:spcAft>
                      </a:pPr>
                      <a:r>
                        <a:rPr lang="en-US" sz="1200" dirty="0">
                          <a:effectLst/>
                        </a:rPr>
                        <a:t>ABI </a:t>
                      </a:r>
                      <a:endParaRPr lang="en-US" sz="1200" dirty="0" smtClean="0">
                        <a:effectLst/>
                      </a:endParaRPr>
                    </a:p>
                    <a:p>
                      <a:pPr marL="0" marR="0" algn="ctr">
                        <a:lnSpc>
                          <a:spcPct val="100000"/>
                        </a:lnSpc>
                        <a:spcBef>
                          <a:spcPts val="0"/>
                        </a:spcBef>
                        <a:spcAft>
                          <a:spcPts val="0"/>
                        </a:spcAft>
                      </a:pPr>
                      <a:r>
                        <a:rPr lang="en-US" sz="1200" dirty="0" smtClean="0">
                          <a:effectLst/>
                        </a:rPr>
                        <a:t>Band</a:t>
                      </a:r>
                      <a:endParaRPr lang="en-US" sz="1200" b="1" dirty="0">
                        <a:solidFill>
                          <a:srgbClr val="000000"/>
                        </a:solidFill>
                        <a:effectLst/>
                        <a:latin typeface="Arial"/>
                        <a:ea typeface="Arial"/>
                      </a:endParaRPr>
                    </a:p>
                  </a:txBody>
                  <a:tcPr marL="26953" marR="26953" marT="26953" marB="26953" anchor="ctr">
                    <a:solidFill>
                      <a:schemeClr val="tx2">
                        <a:lumMod val="40000"/>
                        <a:lumOff val="60000"/>
                      </a:schemeClr>
                    </a:solidFill>
                  </a:tcPr>
                </a:tc>
                <a:tc>
                  <a:txBody>
                    <a:bodyPr/>
                    <a:lstStyle/>
                    <a:p>
                      <a:pPr marL="0" marR="0" algn="ctr">
                        <a:lnSpc>
                          <a:spcPct val="100000"/>
                        </a:lnSpc>
                        <a:spcBef>
                          <a:spcPts val="0"/>
                        </a:spcBef>
                        <a:spcAft>
                          <a:spcPts val="0"/>
                        </a:spcAft>
                      </a:pPr>
                      <a:r>
                        <a:rPr lang="en-US" sz="1200" dirty="0" smtClean="0">
                          <a:effectLst/>
                        </a:rPr>
                        <a:t>Wavelength</a:t>
                      </a:r>
                      <a:r>
                        <a:rPr lang="en-US" sz="1200" baseline="0" dirty="0" smtClean="0">
                          <a:effectLst/>
                        </a:rPr>
                        <a:t> </a:t>
                      </a:r>
                      <a:r>
                        <a:rPr lang="en-US" sz="1200" dirty="0" smtClean="0">
                          <a:effectLst/>
                        </a:rPr>
                        <a:t>(µm</a:t>
                      </a:r>
                      <a:r>
                        <a:rPr lang="en-US" sz="1200" dirty="0">
                          <a:effectLst/>
                        </a:rPr>
                        <a:t>)</a:t>
                      </a:r>
                      <a:endParaRPr lang="en-US" sz="1200" b="1" dirty="0">
                        <a:solidFill>
                          <a:srgbClr val="000000"/>
                        </a:solidFill>
                        <a:effectLst/>
                        <a:latin typeface="Arial"/>
                        <a:ea typeface="Arial"/>
                      </a:endParaRPr>
                    </a:p>
                  </a:txBody>
                  <a:tcPr marL="26953" marR="26953" marT="26953" marB="26953" anchor="ctr">
                    <a:solidFill>
                      <a:schemeClr val="tx2">
                        <a:lumMod val="40000"/>
                        <a:lumOff val="60000"/>
                      </a:schemeClr>
                    </a:solidFill>
                  </a:tcPr>
                </a:tc>
                <a:tc>
                  <a:txBody>
                    <a:bodyPr/>
                    <a:lstStyle/>
                    <a:p>
                      <a:pPr marL="0" marR="0" algn="ctr">
                        <a:lnSpc>
                          <a:spcPct val="100000"/>
                        </a:lnSpc>
                        <a:spcBef>
                          <a:spcPts val="0"/>
                        </a:spcBef>
                        <a:spcAft>
                          <a:spcPts val="0"/>
                        </a:spcAft>
                      </a:pPr>
                      <a:r>
                        <a:rPr lang="en-US" sz="1200" dirty="0" smtClean="0">
                          <a:effectLst/>
                        </a:rPr>
                        <a:t>Wavelength</a:t>
                      </a:r>
                      <a:r>
                        <a:rPr lang="en-US" sz="1200" baseline="0" dirty="0" smtClean="0">
                          <a:effectLst/>
                        </a:rPr>
                        <a:t> range</a:t>
                      </a:r>
                      <a:r>
                        <a:rPr lang="en-US" sz="1200" dirty="0" smtClean="0">
                          <a:effectLst/>
                        </a:rPr>
                        <a:t> </a:t>
                      </a:r>
                      <a:r>
                        <a:rPr lang="en-US" sz="1200" baseline="0" dirty="0" smtClean="0">
                          <a:effectLst/>
                        </a:rPr>
                        <a:t> </a:t>
                      </a:r>
                      <a:r>
                        <a:rPr lang="en-US" sz="1200" dirty="0" smtClean="0">
                          <a:effectLst/>
                        </a:rPr>
                        <a:t>(µm</a:t>
                      </a:r>
                      <a:r>
                        <a:rPr lang="en-US" sz="1200" dirty="0">
                          <a:effectLst/>
                        </a:rPr>
                        <a:t>)</a:t>
                      </a:r>
                      <a:endParaRPr lang="en-US" sz="1200" b="1" dirty="0">
                        <a:solidFill>
                          <a:srgbClr val="000000"/>
                        </a:solidFill>
                        <a:effectLst/>
                        <a:latin typeface="Arial"/>
                        <a:ea typeface="Arial"/>
                      </a:endParaRPr>
                    </a:p>
                  </a:txBody>
                  <a:tcPr marL="26953" marR="26953" marT="26953" marB="26953" anchor="ctr">
                    <a:solidFill>
                      <a:schemeClr val="tx2">
                        <a:lumMod val="40000"/>
                        <a:lumOff val="60000"/>
                      </a:schemeClr>
                    </a:solidFill>
                  </a:tcPr>
                </a:tc>
                <a:tc>
                  <a:txBody>
                    <a:bodyPr/>
                    <a:lstStyle/>
                    <a:p>
                      <a:pPr marL="0" marR="0" algn="ctr">
                        <a:lnSpc>
                          <a:spcPct val="100000"/>
                        </a:lnSpc>
                        <a:spcBef>
                          <a:spcPts val="0"/>
                        </a:spcBef>
                        <a:spcAft>
                          <a:spcPts val="0"/>
                        </a:spcAft>
                      </a:pPr>
                      <a:r>
                        <a:rPr lang="en-US" sz="1200" dirty="0">
                          <a:effectLst/>
                        </a:rPr>
                        <a:t>Sub-point pixel </a:t>
                      </a:r>
                      <a:r>
                        <a:rPr lang="en-US" sz="1200" dirty="0" smtClean="0">
                          <a:effectLst/>
                        </a:rPr>
                        <a:t>spacing (km)</a:t>
                      </a:r>
                      <a:endParaRPr lang="en-US" sz="1200" b="1" dirty="0">
                        <a:solidFill>
                          <a:srgbClr val="000000"/>
                        </a:solidFill>
                        <a:effectLst/>
                        <a:latin typeface="Arial"/>
                        <a:ea typeface="Arial"/>
                      </a:endParaRPr>
                    </a:p>
                  </a:txBody>
                  <a:tcPr marL="26953" marR="26953" marT="26953" marB="26953" anchor="ctr">
                    <a:solidFill>
                      <a:schemeClr val="tx2">
                        <a:lumMod val="40000"/>
                        <a:lumOff val="60000"/>
                      </a:schemeClr>
                    </a:solidFill>
                  </a:tcPr>
                </a:tc>
                <a:tc>
                  <a:txBody>
                    <a:bodyPr/>
                    <a:lstStyle/>
                    <a:p>
                      <a:pPr marL="0" marR="0" algn="ctr">
                        <a:lnSpc>
                          <a:spcPct val="100000"/>
                        </a:lnSpc>
                        <a:spcBef>
                          <a:spcPts val="0"/>
                        </a:spcBef>
                        <a:spcAft>
                          <a:spcPts val="0"/>
                        </a:spcAft>
                      </a:pPr>
                      <a:r>
                        <a:rPr lang="en-US" sz="1200" dirty="0">
                          <a:effectLst/>
                        </a:rPr>
                        <a:t>Descriptive Name</a:t>
                      </a:r>
                      <a:endParaRPr lang="en-US" sz="1200" b="1" dirty="0">
                        <a:solidFill>
                          <a:srgbClr val="000000"/>
                        </a:solidFill>
                        <a:effectLst/>
                        <a:latin typeface="Arial"/>
                        <a:ea typeface="Arial"/>
                      </a:endParaRPr>
                    </a:p>
                  </a:txBody>
                  <a:tcPr marL="26953" marR="26953" marT="26953" marB="26953" anchor="ctr">
                    <a:solidFill>
                      <a:schemeClr val="tx2">
                        <a:lumMod val="40000"/>
                        <a:lumOff val="60000"/>
                      </a:schemeClr>
                    </a:solidFill>
                  </a:tcPr>
                </a:tc>
              </a:tr>
              <a:tr h="293647">
                <a:tc>
                  <a:txBody>
                    <a:bodyPr/>
                    <a:lstStyle/>
                    <a:p>
                      <a:pPr marL="0" marR="0" algn="ctr">
                        <a:lnSpc>
                          <a:spcPct val="150000"/>
                        </a:lnSpc>
                        <a:spcBef>
                          <a:spcPts val="0"/>
                        </a:spcBef>
                        <a:spcAft>
                          <a:spcPts val="0"/>
                        </a:spcAft>
                      </a:pPr>
                      <a:r>
                        <a:rPr lang="en-US" sz="1200" kern="600" dirty="0">
                          <a:effectLst/>
                        </a:rPr>
                        <a:t>1</a:t>
                      </a:r>
                      <a:endParaRPr lang="en-US" sz="1200" kern="600" dirty="0">
                        <a:solidFill>
                          <a:srgbClr val="000000"/>
                        </a:solidFill>
                        <a:effectLst/>
                        <a:latin typeface="Arial"/>
                        <a:ea typeface="Arial"/>
                      </a:endParaRPr>
                    </a:p>
                  </a:txBody>
                  <a:tcPr marL="26953" marR="26953" marT="26953" marB="26953" anchor="ctr"/>
                </a:tc>
                <a:tc>
                  <a:txBody>
                    <a:bodyPr/>
                    <a:lstStyle/>
                    <a:p>
                      <a:pPr marL="0" marR="0" algn="ctr">
                        <a:lnSpc>
                          <a:spcPct val="150000"/>
                        </a:lnSpc>
                        <a:spcBef>
                          <a:spcPts val="0"/>
                        </a:spcBef>
                        <a:spcAft>
                          <a:spcPts val="0"/>
                        </a:spcAft>
                      </a:pPr>
                      <a:r>
                        <a:rPr lang="en-US" sz="1200" kern="600" dirty="0">
                          <a:effectLst/>
                        </a:rPr>
                        <a:t>0.47</a:t>
                      </a:r>
                      <a:endParaRPr lang="en-US" sz="1200" kern="600" dirty="0">
                        <a:solidFill>
                          <a:srgbClr val="000000"/>
                        </a:solidFill>
                        <a:effectLst/>
                        <a:latin typeface="Arial"/>
                        <a:ea typeface="Arial"/>
                      </a:endParaRPr>
                    </a:p>
                  </a:txBody>
                  <a:tcPr marL="26953" marR="26953" marT="26953" marB="26953" anchor="ctr"/>
                </a:tc>
                <a:tc>
                  <a:txBody>
                    <a:bodyPr/>
                    <a:lstStyle/>
                    <a:p>
                      <a:pPr marL="0" marR="0" algn="ctr">
                        <a:lnSpc>
                          <a:spcPct val="150000"/>
                        </a:lnSpc>
                        <a:spcBef>
                          <a:spcPts val="0"/>
                        </a:spcBef>
                        <a:spcAft>
                          <a:spcPts val="0"/>
                        </a:spcAft>
                      </a:pPr>
                      <a:r>
                        <a:rPr lang="en-US" sz="1200" kern="600" dirty="0" smtClean="0">
                          <a:effectLst/>
                        </a:rPr>
                        <a:t>0.45 - 0.49</a:t>
                      </a:r>
                      <a:endParaRPr lang="en-US" sz="1200" kern="600" dirty="0">
                        <a:solidFill>
                          <a:srgbClr val="000000"/>
                        </a:solidFill>
                        <a:effectLst/>
                        <a:latin typeface="Arial"/>
                        <a:ea typeface="Arial"/>
                      </a:endParaRPr>
                    </a:p>
                  </a:txBody>
                  <a:tcPr marL="26953" marR="26953" marT="26953" marB="26953" anchor="ctr"/>
                </a:tc>
                <a:tc>
                  <a:txBody>
                    <a:bodyPr/>
                    <a:lstStyle/>
                    <a:p>
                      <a:pPr marL="0" marR="0" algn="ctr">
                        <a:lnSpc>
                          <a:spcPct val="150000"/>
                        </a:lnSpc>
                        <a:spcBef>
                          <a:spcPts val="0"/>
                        </a:spcBef>
                        <a:spcAft>
                          <a:spcPts val="0"/>
                        </a:spcAft>
                      </a:pPr>
                      <a:r>
                        <a:rPr lang="en-US" sz="1200" kern="600" dirty="0">
                          <a:effectLst/>
                        </a:rPr>
                        <a:t>1</a:t>
                      </a:r>
                      <a:endParaRPr lang="en-US" sz="1200" kern="600" dirty="0">
                        <a:solidFill>
                          <a:srgbClr val="000000"/>
                        </a:solidFill>
                        <a:effectLst/>
                        <a:latin typeface="Arial"/>
                        <a:ea typeface="Arial"/>
                      </a:endParaRPr>
                    </a:p>
                  </a:txBody>
                  <a:tcPr marL="26953" marR="26953" marT="26953" marB="26953" anchor="ctr"/>
                </a:tc>
                <a:tc>
                  <a:txBody>
                    <a:bodyPr/>
                    <a:lstStyle/>
                    <a:p>
                      <a:pPr marL="0" marR="0" algn="ctr">
                        <a:lnSpc>
                          <a:spcPct val="150000"/>
                        </a:lnSpc>
                        <a:spcBef>
                          <a:spcPts val="0"/>
                        </a:spcBef>
                        <a:spcAft>
                          <a:spcPts val="0"/>
                        </a:spcAft>
                      </a:pPr>
                      <a:r>
                        <a:rPr lang="en-US" sz="1200" kern="600" dirty="0">
                          <a:effectLst/>
                        </a:rPr>
                        <a:t>“Blue”</a:t>
                      </a:r>
                      <a:endParaRPr lang="en-US" sz="1200" kern="600" dirty="0">
                        <a:solidFill>
                          <a:srgbClr val="000000"/>
                        </a:solidFill>
                        <a:effectLst/>
                        <a:latin typeface="Arial"/>
                        <a:ea typeface="Arial"/>
                      </a:endParaRPr>
                    </a:p>
                  </a:txBody>
                  <a:tcPr marL="26953" marR="26953" marT="26953" marB="26953" anchor="ctr"/>
                </a:tc>
              </a:tr>
              <a:tr h="293647">
                <a:tc>
                  <a:txBody>
                    <a:bodyPr/>
                    <a:lstStyle/>
                    <a:p>
                      <a:pPr marL="0" marR="0" algn="ctr">
                        <a:lnSpc>
                          <a:spcPct val="150000"/>
                        </a:lnSpc>
                        <a:spcBef>
                          <a:spcPts val="0"/>
                        </a:spcBef>
                        <a:spcAft>
                          <a:spcPts val="0"/>
                        </a:spcAft>
                      </a:pPr>
                      <a:r>
                        <a:rPr lang="en-US" sz="1200" kern="600" dirty="0">
                          <a:effectLst/>
                        </a:rPr>
                        <a:t>2</a:t>
                      </a:r>
                      <a:endParaRPr lang="en-US" sz="1200" kern="600" dirty="0">
                        <a:solidFill>
                          <a:srgbClr val="000000"/>
                        </a:solidFill>
                        <a:effectLst/>
                        <a:latin typeface="Arial"/>
                        <a:ea typeface="Arial"/>
                      </a:endParaRPr>
                    </a:p>
                  </a:txBody>
                  <a:tcPr marL="26953" marR="26953" marT="26953" marB="26953" anchor="ctr">
                    <a:lnB w="12700" cap="flat" cmpd="sng" algn="ctr">
                      <a:solidFill>
                        <a:schemeClr val="tx1"/>
                      </a:solidFill>
                      <a:prstDash val="solid"/>
                      <a:round/>
                      <a:headEnd type="none" w="med" len="med"/>
                      <a:tailEnd type="none" w="med" len="med"/>
                    </a:lnB>
                    <a:solidFill>
                      <a:srgbClr val="F7B5A3"/>
                    </a:solidFill>
                  </a:tcPr>
                </a:tc>
                <a:tc>
                  <a:txBody>
                    <a:bodyPr/>
                    <a:lstStyle/>
                    <a:p>
                      <a:pPr marL="0" marR="0" algn="ctr">
                        <a:lnSpc>
                          <a:spcPct val="150000"/>
                        </a:lnSpc>
                        <a:spcBef>
                          <a:spcPts val="0"/>
                        </a:spcBef>
                        <a:spcAft>
                          <a:spcPts val="0"/>
                        </a:spcAft>
                      </a:pPr>
                      <a:r>
                        <a:rPr lang="en-US" sz="1200" kern="600" dirty="0">
                          <a:effectLst/>
                        </a:rPr>
                        <a:t>0.64</a:t>
                      </a:r>
                      <a:endParaRPr lang="en-US" sz="1200" kern="600" dirty="0">
                        <a:solidFill>
                          <a:srgbClr val="000000"/>
                        </a:solidFill>
                        <a:effectLst/>
                        <a:latin typeface="Arial"/>
                        <a:ea typeface="Arial"/>
                      </a:endParaRPr>
                    </a:p>
                  </a:txBody>
                  <a:tcPr marL="26953" marR="26953" marT="26953" marB="26953" anchor="ctr">
                    <a:lnB w="12700" cap="flat" cmpd="sng" algn="ctr">
                      <a:solidFill>
                        <a:schemeClr val="tx1"/>
                      </a:solidFill>
                      <a:prstDash val="solid"/>
                      <a:round/>
                      <a:headEnd type="none" w="med" len="med"/>
                      <a:tailEnd type="none" w="med" len="med"/>
                    </a:lnB>
                    <a:solidFill>
                      <a:srgbClr val="F7B5A3"/>
                    </a:solidFill>
                  </a:tcPr>
                </a:tc>
                <a:tc>
                  <a:txBody>
                    <a:bodyPr/>
                    <a:lstStyle/>
                    <a:p>
                      <a:pPr marL="0" marR="0" algn="ctr">
                        <a:lnSpc>
                          <a:spcPct val="150000"/>
                        </a:lnSpc>
                        <a:spcBef>
                          <a:spcPts val="0"/>
                        </a:spcBef>
                        <a:spcAft>
                          <a:spcPts val="0"/>
                        </a:spcAft>
                      </a:pPr>
                      <a:r>
                        <a:rPr lang="en-US" sz="1200" kern="600" dirty="0" smtClean="0">
                          <a:effectLst/>
                        </a:rPr>
                        <a:t>0.60 - 0.68</a:t>
                      </a:r>
                      <a:endParaRPr lang="en-US" sz="1200" kern="600" dirty="0">
                        <a:solidFill>
                          <a:srgbClr val="000000"/>
                        </a:solidFill>
                        <a:effectLst/>
                        <a:latin typeface="Arial"/>
                        <a:ea typeface="Arial"/>
                      </a:endParaRPr>
                    </a:p>
                  </a:txBody>
                  <a:tcPr marL="26953" marR="26953" marT="26953" marB="26953" anchor="ctr">
                    <a:lnB w="12700" cap="flat" cmpd="sng" algn="ctr">
                      <a:solidFill>
                        <a:schemeClr val="tx1"/>
                      </a:solidFill>
                      <a:prstDash val="solid"/>
                      <a:round/>
                      <a:headEnd type="none" w="med" len="med"/>
                      <a:tailEnd type="none" w="med" len="med"/>
                    </a:lnB>
                    <a:solidFill>
                      <a:srgbClr val="F7B5A3"/>
                    </a:solidFill>
                  </a:tcPr>
                </a:tc>
                <a:tc>
                  <a:txBody>
                    <a:bodyPr/>
                    <a:lstStyle/>
                    <a:p>
                      <a:pPr marL="0" marR="0" algn="ctr">
                        <a:lnSpc>
                          <a:spcPct val="150000"/>
                        </a:lnSpc>
                        <a:spcBef>
                          <a:spcPts val="0"/>
                        </a:spcBef>
                        <a:spcAft>
                          <a:spcPts val="0"/>
                        </a:spcAft>
                      </a:pPr>
                      <a:r>
                        <a:rPr lang="en-US" sz="1200" kern="600" dirty="0">
                          <a:effectLst/>
                        </a:rPr>
                        <a:t>0.5</a:t>
                      </a:r>
                      <a:endParaRPr lang="en-US" sz="1200" kern="600" dirty="0">
                        <a:solidFill>
                          <a:srgbClr val="000000"/>
                        </a:solidFill>
                        <a:effectLst/>
                        <a:latin typeface="Arial"/>
                        <a:ea typeface="Arial"/>
                      </a:endParaRPr>
                    </a:p>
                  </a:txBody>
                  <a:tcPr marL="26953" marR="26953" marT="26953" marB="26953" anchor="ctr">
                    <a:lnB w="12700" cap="flat" cmpd="sng" algn="ctr">
                      <a:solidFill>
                        <a:schemeClr val="tx1"/>
                      </a:solidFill>
                      <a:prstDash val="solid"/>
                      <a:round/>
                      <a:headEnd type="none" w="med" len="med"/>
                      <a:tailEnd type="none" w="med" len="med"/>
                    </a:lnB>
                    <a:solidFill>
                      <a:srgbClr val="F7B5A3"/>
                    </a:solidFill>
                  </a:tcPr>
                </a:tc>
                <a:tc>
                  <a:txBody>
                    <a:bodyPr/>
                    <a:lstStyle/>
                    <a:p>
                      <a:pPr marL="0" marR="0" algn="ctr">
                        <a:lnSpc>
                          <a:spcPct val="150000"/>
                        </a:lnSpc>
                        <a:spcBef>
                          <a:spcPts val="0"/>
                        </a:spcBef>
                        <a:spcAft>
                          <a:spcPts val="0"/>
                        </a:spcAft>
                      </a:pPr>
                      <a:r>
                        <a:rPr lang="en-US" sz="1200" kern="600" dirty="0">
                          <a:effectLst/>
                        </a:rPr>
                        <a:t>“Red”</a:t>
                      </a:r>
                      <a:endParaRPr lang="en-US" sz="1200" kern="600" dirty="0">
                        <a:solidFill>
                          <a:srgbClr val="000000"/>
                        </a:solidFill>
                        <a:effectLst/>
                        <a:latin typeface="Arial"/>
                        <a:ea typeface="Arial"/>
                      </a:endParaRPr>
                    </a:p>
                  </a:txBody>
                  <a:tcPr marL="26953" marR="26953" marT="26953" marB="26953" anchor="ctr">
                    <a:lnB w="12700" cap="flat" cmpd="sng" algn="ctr">
                      <a:solidFill>
                        <a:schemeClr val="tx1"/>
                      </a:solidFill>
                      <a:prstDash val="solid"/>
                      <a:round/>
                      <a:headEnd type="none" w="med" len="med"/>
                      <a:tailEnd type="none" w="med" len="med"/>
                    </a:lnB>
                    <a:solidFill>
                      <a:srgbClr val="F7B5A3"/>
                    </a:solidFill>
                  </a:tcPr>
                </a:tc>
              </a:tr>
              <a:tr h="293647">
                <a:tc>
                  <a:txBody>
                    <a:bodyPr/>
                    <a:lstStyle/>
                    <a:p>
                      <a:pPr marL="0" marR="0" algn="ctr">
                        <a:lnSpc>
                          <a:spcPct val="150000"/>
                        </a:lnSpc>
                        <a:spcBef>
                          <a:spcPts val="0"/>
                        </a:spcBef>
                        <a:spcAft>
                          <a:spcPts val="0"/>
                        </a:spcAft>
                      </a:pPr>
                      <a:r>
                        <a:rPr lang="en-US" sz="1200" kern="600">
                          <a:effectLst/>
                        </a:rPr>
                        <a:t>3</a:t>
                      </a:r>
                      <a:endParaRPr lang="en-US" sz="1200" kern="600">
                        <a:solidFill>
                          <a:srgbClr val="000000"/>
                        </a:solidFill>
                        <a:effectLst/>
                        <a:latin typeface="Arial"/>
                        <a:ea typeface="Arial"/>
                      </a:endParaRPr>
                    </a:p>
                  </a:txBody>
                  <a:tcPr marL="26953" marR="26953" marT="26953" marB="26953" anchor="ctr">
                    <a:lnT w="12700"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pPr>
                      <a:r>
                        <a:rPr lang="en-US" sz="1200" kern="600" dirty="0">
                          <a:effectLst/>
                        </a:rPr>
                        <a:t>0.864</a:t>
                      </a:r>
                      <a:endParaRPr lang="en-US" sz="1200" kern="600" dirty="0">
                        <a:solidFill>
                          <a:srgbClr val="000000"/>
                        </a:solidFill>
                        <a:effectLst/>
                        <a:latin typeface="Arial"/>
                        <a:ea typeface="Arial"/>
                      </a:endParaRPr>
                    </a:p>
                  </a:txBody>
                  <a:tcPr marL="26953" marR="26953" marT="26953" marB="26953" anchor="ctr">
                    <a:lnT w="12700"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pPr>
                      <a:r>
                        <a:rPr lang="en-US" sz="1200" kern="600" dirty="0" smtClean="0">
                          <a:effectLst/>
                        </a:rPr>
                        <a:t>0.847 - 0.882</a:t>
                      </a:r>
                      <a:endParaRPr lang="en-US" sz="1200" kern="600" dirty="0">
                        <a:solidFill>
                          <a:srgbClr val="000000"/>
                        </a:solidFill>
                        <a:effectLst/>
                        <a:latin typeface="Arial"/>
                        <a:ea typeface="Arial"/>
                      </a:endParaRPr>
                    </a:p>
                  </a:txBody>
                  <a:tcPr marL="26953" marR="26953" marT="26953" marB="26953" anchor="ctr">
                    <a:lnT w="12700"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pPr>
                      <a:r>
                        <a:rPr lang="en-US" sz="1200" kern="600" dirty="0">
                          <a:effectLst/>
                        </a:rPr>
                        <a:t>1</a:t>
                      </a:r>
                      <a:endParaRPr lang="en-US" sz="1200" kern="600" dirty="0">
                        <a:solidFill>
                          <a:srgbClr val="000000"/>
                        </a:solidFill>
                        <a:effectLst/>
                        <a:latin typeface="Arial"/>
                        <a:ea typeface="Arial"/>
                      </a:endParaRPr>
                    </a:p>
                  </a:txBody>
                  <a:tcPr marL="26953" marR="26953" marT="26953" marB="26953" anchor="ctr">
                    <a:lnT w="12700"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pPr>
                      <a:r>
                        <a:rPr lang="en-US" sz="1200" kern="600" dirty="0">
                          <a:effectLst/>
                        </a:rPr>
                        <a:t>“Veggie”</a:t>
                      </a:r>
                      <a:endParaRPr lang="en-US" sz="1200" kern="600" dirty="0">
                        <a:solidFill>
                          <a:srgbClr val="000000"/>
                        </a:solidFill>
                        <a:effectLst/>
                        <a:latin typeface="Arial"/>
                        <a:ea typeface="Arial"/>
                      </a:endParaRPr>
                    </a:p>
                  </a:txBody>
                  <a:tcPr marL="26953" marR="26953" marT="26953" marB="26953" anchor="ctr">
                    <a:lnT w="12700" cap="flat" cmpd="sng" algn="ctr">
                      <a:solidFill>
                        <a:schemeClr val="tx1"/>
                      </a:solidFill>
                      <a:prstDash val="solid"/>
                      <a:round/>
                      <a:headEnd type="none" w="med" len="med"/>
                      <a:tailEnd type="none" w="med" len="med"/>
                    </a:lnT>
                  </a:tcPr>
                </a:tc>
              </a:tr>
              <a:tr h="293647">
                <a:tc>
                  <a:txBody>
                    <a:bodyPr/>
                    <a:lstStyle/>
                    <a:p>
                      <a:pPr marL="0" marR="0" algn="ctr">
                        <a:lnSpc>
                          <a:spcPct val="150000"/>
                        </a:lnSpc>
                        <a:spcBef>
                          <a:spcPts val="0"/>
                        </a:spcBef>
                        <a:spcAft>
                          <a:spcPts val="0"/>
                        </a:spcAft>
                      </a:pPr>
                      <a:r>
                        <a:rPr lang="en-US" sz="1200" kern="600" dirty="0">
                          <a:effectLst/>
                        </a:rPr>
                        <a:t>4</a:t>
                      </a:r>
                      <a:endParaRPr lang="en-US" sz="1200" kern="600" dirty="0">
                        <a:solidFill>
                          <a:srgbClr val="000000"/>
                        </a:solidFill>
                        <a:effectLst/>
                        <a:latin typeface="Arial"/>
                        <a:ea typeface="Arial"/>
                      </a:endParaRPr>
                    </a:p>
                  </a:txBody>
                  <a:tcPr marL="26953" marR="26953" marT="26953" marB="26953" anchor="ctr">
                    <a:solidFill>
                      <a:srgbClr val="F7B5A3"/>
                    </a:solidFill>
                  </a:tcPr>
                </a:tc>
                <a:tc>
                  <a:txBody>
                    <a:bodyPr/>
                    <a:lstStyle/>
                    <a:p>
                      <a:pPr marL="0" marR="0" algn="ctr">
                        <a:lnSpc>
                          <a:spcPct val="150000"/>
                        </a:lnSpc>
                        <a:spcBef>
                          <a:spcPts val="0"/>
                        </a:spcBef>
                        <a:spcAft>
                          <a:spcPts val="0"/>
                        </a:spcAft>
                      </a:pPr>
                      <a:r>
                        <a:rPr lang="en-US" sz="1200" kern="600" dirty="0">
                          <a:effectLst/>
                        </a:rPr>
                        <a:t>1.373</a:t>
                      </a:r>
                      <a:endParaRPr lang="en-US" sz="1200" kern="600" dirty="0">
                        <a:solidFill>
                          <a:srgbClr val="000000"/>
                        </a:solidFill>
                        <a:effectLst/>
                        <a:latin typeface="Arial"/>
                        <a:ea typeface="Arial"/>
                      </a:endParaRPr>
                    </a:p>
                  </a:txBody>
                  <a:tcPr marL="26953" marR="26953" marT="26953" marB="26953" anchor="ctr">
                    <a:solidFill>
                      <a:srgbClr val="F7B5A3"/>
                    </a:solidFill>
                  </a:tcPr>
                </a:tc>
                <a:tc>
                  <a:txBody>
                    <a:bodyPr/>
                    <a:lstStyle/>
                    <a:p>
                      <a:pPr marL="0" marR="0" algn="ctr">
                        <a:lnSpc>
                          <a:spcPct val="150000"/>
                        </a:lnSpc>
                        <a:spcBef>
                          <a:spcPts val="0"/>
                        </a:spcBef>
                        <a:spcAft>
                          <a:spcPts val="0"/>
                        </a:spcAft>
                      </a:pPr>
                      <a:r>
                        <a:rPr lang="en-US" sz="1200" kern="600" dirty="0" smtClean="0">
                          <a:effectLst/>
                        </a:rPr>
                        <a:t>1.366 - 1.380</a:t>
                      </a:r>
                      <a:endParaRPr lang="en-US" sz="1200" kern="600" dirty="0">
                        <a:solidFill>
                          <a:srgbClr val="000000"/>
                        </a:solidFill>
                        <a:effectLst/>
                        <a:latin typeface="Arial"/>
                        <a:ea typeface="Arial"/>
                      </a:endParaRPr>
                    </a:p>
                  </a:txBody>
                  <a:tcPr marL="26953" marR="26953" marT="26953" marB="26953" anchor="ctr">
                    <a:solidFill>
                      <a:srgbClr val="F7B5A3"/>
                    </a:solidFill>
                  </a:tcPr>
                </a:tc>
                <a:tc>
                  <a:txBody>
                    <a:bodyPr/>
                    <a:lstStyle/>
                    <a:p>
                      <a:pPr marL="0" marR="0" algn="ctr">
                        <a:lnSpc>
                          <a:spcPct val="150000"/>
                        </a:lnSpc>
                        <a:spcBef>
                          <a:spcPts val="0"/>
                        </a:spcBef>
                        <a:spcAft>
                          <a:spcPts val="0"/>
                        </a:spcAft>
                      </a:pPr>
                      <a:r>
                        <a:rPr lang="en-US" sz="1200" kern="600" dirty="0">
                          <a:effectLst/>
                        </a:rPr>
                        <a:t>2</a:t>
                      </a:r>
                      <a:endParaRPr lang="en-US" sz="1200" kern="600" dirty="0">
                        <a:solidFill>
                          <a:srgbClr val="000000"/>
                        </a:solidFill>
                        <a:effectLst/>
                        <a:latin typeface="Arial"/>
                        <a:ea typeface="Arial"/>
                      </a:endParaRPr>
                    </a:p>
                  </a:txBody>
                  <a:tcPr marL="26953" marR="26953" marT="26953" marB="26953" anchor="ctr">
                    <a:solidFill>
                      <a:srgbClr val="F7B5A3"/>
                    </a:solidFill>
                  </a:tcPr>
                </a:tc>
                <a:tc>
                  <a:txBody>
                    <a:bodyPr/>
                    <a:lstStyle/>
                    <a:p>
                      <a:pPr marL="0" marR="0" algn="ctr">
                        <a:lnSpc>
                          <a:spcPct val="150000"/>
                        </a:lnSpc>
                        <a:spcBef>
                          <a:spcPts val="0"/>
                        </a:spcBef>
                        <a:spcAft>
                          <a:spcPts val="0"/>
                        </a:spcAft>
                      </a:pPr>
                      <a:r>
                        <a:rPr lang="en-US" sz="1200" kern="600" dirty="0">
                          <a:effectLst/>
                        </a:rPr>
                        <a:t>“Cirrus”</a:t>
                      </a:r>
                      <a:endParaRPr lang="en-US" sz="1200" kern="600" dirty="0">
                        <a:solidFill>
                          <a:srgbClr val="000000"/>
                        </a:solidFill>
                        <a:effectLst/>
                        <a:latin typeface="Arial"/>
                        <a:ea typeface="Arial"/>
                      </a:endParaRPr>
                    </a:p>
                  </a:txBody>
                  <a:tcPr marL="26953" marR="26953" marT="26953" marB="26953" anchor="ctr">
                    <a:solidFill>
                      <a:srgbClr val="F7B5A3"/>
                    </a:solidFill>
                  </a:tcPr>
                </a:tc>
              </a:tr>
              <a:tr h="293647">
                <a:tc>
                  <a:txBody>
                    <a:bodyPr/>
                    <a:lstStyle/>
                    <a:p>
                      <a:pPr marL="0" marR="0" algn="ctr">
                        <a:lnSpc>
                          <a:spcPct val="150000"/>
                        </a:lnSpc>
                        <a:spcBef>
                          <a:spcPts val="0"/>
                        </a:spcBef>
                        <a:spcAft>
                          <a:spcPts val="0"/>
                        </a:spcAft>
                      </a:pPr>
                      <a:r>
                        <a:rPr lang="en-US" sz="1200" kern="600">
                          <a:effectLst/>
                        </a:rPr>
                        <a:t>5</a:t>
                      </a:r>
                      <a:endParaRPr lang="en-US" sz="1200" kern="600">
                        <a:solidFill>
                          <a:srgbClr val="000000"/>
                        </a:solidFill>
                        <a:effectLst/>
                        <a:latin typeface="Arial"/>
                        <a:ea typeface="Arial"/>
                      </a:endParaRPr>
                    </a:p>
                  </a:txBody>
                  <a:tcPr marL="26953" marR="26953" marT="26953" marB="26953" anchor="ctr"/>
                </a:tc>
                <a:tc>
                  <a:txBody>
                    <a:bodyPr/>
                    <a:lstStyle/>
                    <a:p>
                      <a:pPr marL="0" marR="0" algn="ctr">
                        <a:lnSpc>
                          <a:spcPct val="150000"/>
                        </a:lnSpc>
                        <a:spcBef>
                          <a:spcPts val="0"/>
                        </a:spcBef>
                        <a:spcAft>
                          <a:spcPts val="0"/>
                        </a:spcAft>
                      </a:pPr>
                      <a:r>
                        <a:rPr lang="en-US" sz="1200" kern="600" dirty="0">
                          <a:effectLst/>
                        </a:rPr>
                        <a:t>1.61</a:t>
                      </a:r>
                      <a:endParaRPr lang="en-US" sz="1200" kern="600" dirty="0">
                        <a:solidFill>
                          <a:srgbClr val="000000"/>
                        </a:solidFill>
                        <a:effectLst/>
                        <a:latin typeface="Arial"/>
                        <a:ea typeface="Arial"/>
                      </a:endParaRPr>
                    </a:p>
                  </a:txBody>
                  <a:tcPr marL="26953" marR="26953" marT="26953" marB="26953" anchor="ctr"/>
                </a:tc>
                <a:tc>
                  <a:txBody>
                    <a:bodyPr/>
                    <a:lstStyle/>
                    <a:p>
                      <a:pPr marL="0" marR="0" algn="ctr">
                        <a:lnSpc>
                          <a:spcPct val="150000"/>
                        </a:lnSpc>
                        <a:spcBef>
                          <a:spcPts val="0"/>
                        </a:spcBef>
                        <a:spcAft>
                          <a:spcPts val="0"/>
                        </a:spcAft>
                      </a:pPr>
                      <a:r>
                        <a:rPr lang="en-US" sz="1200" kern="600" dirty="0" smtClean="0">
                          <a:effectLst/>
                        </a:rPr>
                        <a:t>1.59 - 1.63</a:t>
                      </a:r>
                      <a:endParaRPr lang="en-US" sz="1200" kern="600" dirty="0">
                        <a:solidFill>
                          <a:srgbClr val="000000"/>
                        </a:solidFill>
                        <a:effectLst/>
                        <a:latin typeface="Arial"/>
                        <a:ea typeface="Arial"/>
                      </a:endParaRPr>
                    </a:p>
                  </a:txBody>
                  <a:tcPr marL="26953" marR="26953" marT="26953" marB="26953" anchor="ctr"/>
                </a:tc>
                <a:tc>
                  <a:txBody>
                    <a:bodyPr/>
                    <a:lstStyle/>
                    <a:p>
                      <a:pPr marL="0" marR="0" algn="ctr">
                        <a:lnSpc>
                          <a:spcPct val="150000"/>
                        </a:lnSpc>
                        <a:spcBef>
                          <a:spcPts val="0"/>
                        </a:spcBef>
                        <a:spcAft>
                          <a:spcPts val="0"/>
                        </a:spcAft>
                      </a:pPr>
                      <a:r>
                        <a:rPr lang="en-US" sz="1200" kern="600" dirty="0">
                          <a:effectLst/>
                        </a:rPr>
                        <a:t>1</a:t>
                      </a:r>
                      <a:endParaRPr lang="en-US" sz="1200" kern="600" dirty="0">
                        <a:solidFill>
                          <a:srgbClr val="000000"/>
                        </a:solidFill>
                        <a:effectLst/>
                        <a:latin typeface="Arial"/>
                        <a:ea typeface="Arial"/>
                      </a:endParaRPr>
                    </a:p>
                  </a:txBody>
                  <a:tcPr marL="26953" marR="26953" marT="26953" marB="26953" anchor="ctr"/>
                </a:tc>
                <a:tc>
                  <a:txBody>
                    <a:bodyPr/>
                    <a:lstStyle/>
                    <a:p>
                      <a:pPr marL="0" marR="0" algn="ctr">
                        <a:lnSpc>
                          <a:spcPct val="150000"/>
                        </a:lnSpc>
                        <a:spcBef>
                          <a:spcPts val="0"/>
                        </a:spcBef>
                        <a:spcAft>
                          <a:spcPts val="0"/>
                        </a:spcAft>
                      </a:pPr>
                      <a:r>
                        <a:rPr lang="en-US" sz="1200" kern="600" dirty="0">
                          <a:effectLst/>
                        </a:rPr>
                        <a:t>“Snow/Ice”</a:t>
                      </a:r>
                      <a:endParaRPr lang="en-US" sz="1200" kern="600" dirty="0">
                        <a:solidFill>
                          <a:srgbClr val="000000"/>
                        </a:solidFill>
                        <a:effectLst/>
                        <a:latin typeface="Arial"/>
                        <a:ea typeface="Arial"/>
                      </a:endParaRPr>
                    </a:p>
                  </a:txBody>
                  <a:tcPr marL="26953" marR="26953" marT="26953" marB="26953" anchor="ctr"/>
                </a:tc>
              </a:tr>
              <a:tr h="293647">
                <a:tc>
                  <a:txBody>
                    <a:bodyPr/>
                    <a:lstStyle/>
                    <a:p>
                      <a:pPr marL="0" marR="0" algn="ctr">
                        <a:lnSpc>
                          <a:spcPct val="150000"/>
                        </a:lnSpc>
                        <a:spcBef>
                          <a:spcPts val="0"/>
                        </a:spcBef>
                        <a:spcAft>
                          <a:spcPts val="0"/>
                        </a:spcAft>
                      </a:pPr>
                      <a:r>
                        <a:rPr lang="en-US" sz="1200" kern="600" dirty="0">
                          <a:effectLst/>
                        </a:rPr>
                        <a:t>6</a:t>
                      </a:r>
                      <a:endParaRPr lang="en-US" sz="1200" kern="600" dirty="0">
                        <a:solidFill>
                          <a:srgbClr val="000000"/>
                        </a:solidFill>
                        <a:effectLst/>
                        <a:latin typeface="Arial"/>
                        <a:ea typeface="Arial"/>
                      </a:endParaRPr>
                    </a:p>
                  </a:txBody>
                  <a:tcPr marL="26953" marR="26953" marT="26953" marB="26953" anchor="ctr">
                    <a:lnB w="12700" cap="flat" cmpd="sng" algn="ctr">
                      <a:solidFill>
                        <a:schemeClr val="tx1"/>
                      </a:solidFill>
                      <a:prstDash val="solid"/>
                      <a:round/>
                      <a:headEnd type="none" w="med" len="med"/>
                      <a:tailEnd type="none" w="med" len="med"/>
                    </a:lnB>
                    <a:solidFill>
                      <a:srgbClr val="F7B5A3"/>
                    </a:solidFill>
                  </a:tcPr>
                </a:tc>
                <a:tc>
                  <a:txBody>
                    <a:bodyPr/>
                    <a:lstStyle/>
                    <a:p>
                      <a:pPr marL="0" marR="0" algn="ctr">
                        <a:lnSpc>
                          <a:spcPct val="150000"/>
                        </a:lnSpc>
                        <a:spcBef>
                          <a:spcPts val="0"/>
                        </a:spcBef>
                        <a:spcAft>
                          <a:spcPts val="0"/>
                        </a:spcAft>
                      </a:pPr>
                      <a:r>
                        <a:rPr lang="en-US" sz="1200" kern="600" dirty="0">
                          <a:effectLst/>
                        </a:rPr>
                        <a:t>2.24</a:t>
                      </a:r>
                      <a:endParaRPr lang="en-US" sz="1200" kern="600" dirty="0">
                        <a:solidFill>
                          <a:srgbClr val="000000"/>
                        </a:solidFill>
                        <a:effectLst/>
                        <a:latin typeface="Arial"/>
                        <a:ea typeface="Arial"/>
                      </a:endParaRPr>
                    </a:p>
                  </a:txBody>
                  <a:tcPr marL="26953" marR="26953" marT="26953" marB="26953" anchor="ctr">
                    <a:lnB w="12700" cap="flat" cmpd="sng" algn="ctr">
                      <a:solidFill>
                        <a:schemeClr val="tx1"/>
                      </a:solidFill>
                      <a:prstDash val="solid"/>
                      <a:round/>
                      <a:headEnd type="none" w="med" len="med"/>
                      <a:tailEnd type="none" w="med" len="med"/>
                    </a:lnB>
                    <a:solidFill>
                      <a:srgbClr val="F7B5A3"/>
                    </a:solidFill>
                  </a:tcPr>
                </a:tc>
                <a:tc>
                  <a:txBody>
                    <a:bodyPr/>
                    <a:lstStyle/>
                    <a:p>
                      <a:pPr marL="0" marR="0" algn="ctr">
                        <a:lnSpc>
                          <a:spcPct val="150000"/>
                        </a:lnSpc>
                        <a:spcBef>
                          <a:spcPts val="0"/>
                        </a:spcBef>
                        <a:spcAft>
                          <a:spcPts val="0"/>
                        </a:spcAft>
                      </a:pPr>
                      <a:r>
                        <a:rPr lang="en-US" sz="1200" kern="600" dirty="0" smtClean="0">
                          <a:effectLst/>
                        </a:rPr>
                        <a:t>2.22 -2.27</a:t>
                      </a:r>
                      <a:endParaRPr lang="en-US" sz="1200" kern="600" dirty="0">
                        <a:solidFill>
                          <a:srgbClr val="000000"/>
                        </a:solidFill>
                        <a:effectLst/>
                        <a:latin typeface="Arial"/>
                        <a:ea typeface="Arial"/>
                      </a:endParaRPr>
                    </a:p>
                  </a:txBody>
                  <a:tcPr marL="26953" marR="26953" marT="26953" marB="26953" anchor="ctr">
                    <a:lnB w="12700" cap="flat" cmpd="sng" algn="ctr">
                      <a:solidFill>
                        <a:schemeClr val="tx1"/>
                      </a:solidFill>
                      <a:prstDash val="solid"/>
                      <a:round/>
                      <a:headEnd type="none" w="med" len="med"/>
                      <a:tailEnd type="none" w="med" len="med"/>
                    </a:lnB>
                    <a:solidFill>
                      <a:srgbClr val="F7B5A3"/>
                    </a:solidFill>
                  </a:tcPr>
                </a:tc>
                <a:tc>
                  <a:txBody>
                    <a:bodyPr/>
                    <a:lstStyle/>
                    <a:p>
                      <a:pPr marL="0" marR="0" algn="ctr">
                        <a:lnSpc>
                          <a:spcPct val="150000"/>
                        </a:lnSpc>
                        <a:spcBef>
                          <a:spcPts val="0"/>
                        </a:spcBef>
                        <a:spcAft>
                          <a:spcPts val="0"/>
                        </a:spcAft>
                      </a:pPr>
                      <a:r>
                        <a:rPr lang="en-US" sz="1200" kern="600" dirty="0">
                          <a:effectLst/>
                        </a:rPr>
                        <a:t>2</a:t>
                      </a:r>
                      <a:endParaRPr lang="en-US" sz="1200" kern="600" dirty="0">
                        <a:solidFill>
                          <a:srgbClr val="000000"/>
                        </a:solidFill>
                        <a:effectLst/>
                        <a:latin typeface="Arial"/>
                        <a:ea typeface="Arial"/>
                      </a:endParaRPr>
                    </a:p>
                  </a:txBody>
                  <a:tcPr marL="26953" marR="26953" marT="26953" marB="26953" anchor="ctr">
                    <a:lnB w="12700" cap="flat" cmpd="sng" algn="ctr">
                      <a:solidFill>
                        <a:schemeClr val="tx1"/>
                      </a:solidFill>
                      <a:prstDash val="solid"/>
                      <a:round/>
                      <a:headEnd type="none" w="med" len="med"/>
                      <a:tailEnd type="none" w="med" len="med"/>
                    </a:lnB>
                    <a:solidFill>
                      <a:srgbClr val="F7B5A3"/>
                    </a:solidFill>
                  </a:tcPr>
                </a:tc>
                <a:tc>
                  <a:txBody>
                    <a:bodyPr/>
                    <a:lstStyle/>
                    <a:p>
                      <a:pPr marL="0" marR="0" algn="ctr">
                        <a:lnSpc>
                          <a:spcPct val="150000"/>
                        </a:lnSpc>
                        <a:spcBef>
                          <a:spcPts val="0"/>
                        </a:spcBef>
                        <a:spcAft>
                          <a:spcPts val="0"/>
                        </a:spcAft>
                      </a:pPr>
                      <a:r>
                        <a:rPr lang="en-US" sz="1200" kern="600" dirty="0">
                          <a:effectLst/>
                        </a:rPr>
                        <a:t>“Cloud Particle Size”</a:t>
                      </a:r>
                      <a:endParaRPr lang="en-US" sz="1200" kern="600" dirty="0">
                        <a:solidFill>
                          <a:srgbClr val="000000"/>
                        </a:solidFill>
                        <a:effectLst/>
                        <a:latin typeface="Arial"/>
                        <a:ea typeface="Arial"/>
                      </a:endParaRPr>
                    </a:p>
                  </a:txBody>
                  <a:tcPr marL="26953" marR="26953" marT="26953" marB="26953" anchor="ctr">
                    <a:lnB w="12700" cap="flat" cmpd="sng" algn="ctr">
                      <a:solidFill>
                        <a:schemeClr val="tx1"/>
                      </a:solidFill>
                      <a:prstDash val="solid"/>
                      <a:round/>
                      <a:headEnd type="none" w="med" len="med"/>
                      <a:tailEnd type="none" w="med" len="med"/>
                    </a:lnB>
                    <a:solidFill>
                      <a:srgbClr val="F7B5A3"/>
                    </a:solidFill>
                  </a:tcPr>
                </a:tc>
              </a:tr>
              <a:tr h="293647">
                <a:tc>
                  <a:txBody>
                    <a:bodyPr/>
                    <a:lstStyle/>
                    <a:p>
                      <a:pPr marL="0" marR="0" algn="ctr">
                        <a:lnSpc>
                          <a:spcPct val="150000"/>
                        </a:lnSpc>
                        <a:spcBef>
                          <a:spcPts val="0"/>
                        </a:spcBef>
                        <a:spcAft>
                          <a:spcPts val="0"/>
                        </a:spcAft>
                      </a:pPr>
                      <a:r>
                        <a:rPr lang="en-US" sz="1200" kern="600">
                          <a:effectLst/>
                        </a:rPr>
                        <a:t>7</a:t>
                      </a:r>
                      <a:endParaRPr lang="en-US" sz="1200" kern="600">
                        <a:solidFill>
                          <a:srgbClr val="000000"/>
                        </a:solidFill>
                        <a:effectLst/>
                        <a:latin typeface="Arial"/>
                        <a:ea typeface="Arial"/>
                      </a:endParaRPr>
                    </a:p>
                  </a:txBody>
                  <a:tcPr marL="26953" marR="26953" marT="26953" marB="26953" anchor="ctr">
                    <a:lnT w="12700"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pPr>
                      <a:r>
                        <a:rPr lang="en-US" sz="1200" kern="600">
                          <a:effectLst/>
                        </a:rPr>
                        <a:t>3.90</a:t>
                      </a:r>
                      <a:endParaRPr lang="en-US" sz="1200" kern="600">
                        <a:solidFill>
                          <a:srgbClr val="000000"/>
                        </a:solidFill>
                        <a:effectLst/>
                        <a:latin typeface="Arial"/>
                        <a:ea typeface="Arial"/>
                      </a:endParaRPr>
                    </a:p>
                  </a:txBody>
                  <a:tcPr marL="26953" marR="26953" marT="26953" marB="26953" anchor="ctr">
                    <a:lnT w="12700"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pPr>
                      <a:r>
                        <a:rPr lang="en-US" sz="1200" kern="600" dirty="0" smtClean="0">
                          <a:effectLst/>
                        </a:rPr>
                        <a:t>3.80 - 3.99</a:t>
                      </a:r>
                      <a:endParaRPr lang="en-US" sz="1200" kern="600" dirty="0">
                        <a:solidFill>
                          <a:srgbClr val="000000"/>
                        </a:solidFill>
                        <a:effectLst/>
                        <a:latin typeface="Arial"/>
                        <a:ea typeface="Arial"/>
                      </a:endParaRPr>
                    </a:p>
                  </a:txBody>
                  <a:tcPr marL="26953" marR="26953" marT="26953" marB="26953" anchor="ctr">
                    <a:lnT w="12700"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pPr>
                      <a:r>
                        <a:rPr lang="en-US" sz="1200" kern="600" dirty="0">
                          <a:effectLst/>
                        </a:rPr>
                        <a:t>2</a:t>
                      </a:r>
                      <a:endParaRPr lang="en-US" sz="1200" kern="600" dirty="0">
                        <a:solidFill>
                          <a:srgbClr val="000000"/>
                        </a:solidFill>
                        <a:effectLst/>
                        <a:latin typeface="Arial"/>
                        <a:ea typeface="Arial"/>
                      </a:endParaRPr>
                    </a:p>
                  </a:txBody>
                  <a:tcPr marL="26953" marR="26953" marT="26953" marB="26953" anchor="ctr">
                    <a:lnT w="12700"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pPr>
                      <a:r>
                        <a:rPr lang="en-US" sz="1200" kern="600" dirty="0">
                          <a:effectLst/>
                        </a:rPr>
                        <a:t>“Shortwave window”</a:t>
                      </a:r>
                      <a:endParaRPr lang="en-US" sz="1200" kern="600" dirty="0">
                        <a:solidFill>
                          <a:srgbClr val="000000"/>
                        </a:solidFill>
                        <a:effectLst/>
                        <a:latin typeface="Arial"/>
                        <a:ea typeface="Arial"/>
                      </a:endParaRPr>
                    </a:p>
                  </a:txBody>
                  <a:tcPr marL="26953" marR="26953" marT="26953" marB="26953" anchor="ctr">
                    <a:lnT w="12700" cap="flat" cmpd="sng" algn="ctr">
                      <a:solidFill>
                        <a:schemeClr val="tx1"/>
                      </a:solidFill>
                      <a:prstDash val="solid"/>
                      <a:round/>
                      <a:headEnd type="none" w="med" len="med"/>
                      <a:tailEnd type="none" w="med" len="med"/>
                    </a:lnT>
                  </a:tcPr>
                </a:tc>
              </a:tr>
              <a:tr h="293647">
                <a:tc>
                  <a:txBody>
                    <a:bodyPr/>
                    <a:lstStyle/>
                    <a:p>
                      <a:pPr marL="0" marR="0" algn="ctr">
                        <a:lnSpc>
                          <a:spcPct val="150000"/>
                        </a:lnSpc>
                        <a:spcBef>
                          <a:spcPts val="0"/>
                        </a:spcBef>
                        <a:spcAft>
                          <a:spcPts val="0"/>
                        </a:spcAft>
                      </a:pPr>
                      <a:r>
                        <a:rPr lang="en-US" sz="1200" kern="600" dirty="0">
                          <a:effectLst/>
                        </a:rPr>
                        <a:t>8</a:t>
                      </a:r>
                      <a:endParaRPr lang="en-US" sz="1200" kern="600" dirty="0">
                        <a:solidFill>
                          <a:srgbClr val="000000"/>
                        </a:solidFill>
                        <a:effectLst/>
                        <a:latin typeface="Arial"/>
                        <a:ea typeface="Arial"/>
                      </a:endParaRPr>
                    </a:p>
                  </a:txBody>
                  <a:tcPr marL="26953" marR="26953" marT="26953" marB="26953" anchor="ctr">
                    <a:solidFill>
                      <a:srgbClr val="F7B5A3"/>
                    </a:solidFill>
                  </a:tcPr>
                </a:tc>
                <a:tc>
                  <a:txBody>
                    <a:bodyPr/>
                    <a:lstStyle/>
                    <a:p>
                      <a:pPr marL="0" marR="0" algn="ctr">
                        <a:lnSpc>
                          <a:spcPct val="150000"/>
                        </a:lnSpc>
                        <a:spcBef>
                          <a:spcPts val="0"/>
                        </a:spcBef>
                        <a:spcAft>
                          <a:spcPts val="0"/>
                        </a:spcAft>
                      </a:pPr>
                      <a:r>
                        <a:rPr lang="en-US" sz="1200" kern="600" dirty="0">
                          <a:effectLst/>
                        </a:rPr>
                        <a:t>6.19</a:t>
                      </a:r>
                      <a:endParaRPr lang="en-US" sz="1200" kern="600" dirty="0">
                        <a:solidFill>
                          <a:srgbClr val="000000"/>
                        </a:solidFill>
                        <a:effectLst/>
                        <a:latin typeface="Arial"/>
                        <a:ea typeface="Arial"/>
                      </a:endParaRPr>
                    </a:p>
                  </a:txBody>
                  <a:tcPr marL="26953" marR="26953" marT="26953" marB="26953" anchor="ctr">
                    <a:solidFill>
                      <a:srgbClr val="F7B5A3"/>
                    </a:solidFill>
                  </a:tcPr>
                </a:tc>
                <a:tc>
                  <a:txBody>
                    <a:bodyPr/>
                    <a:lstStyle/>
                    <a:p>
                      <a:pPr marL="0" marR="0" algn="ctr">
                        <a:lnSpc>
                          <a:spcPct val="150000"/>
                        </a:lnSpc>
                        <a:spcBef>
                          <a:spcPts val="0"/>
                        </a:spcBef>
                        <a:spcAft>
                          <a:spcPts val="0"/>
                        </a:spcAft>
                      </a:pPr>
                      <a:r>
                        <a:rPr lang="en-US" sz="1200" kern="600" dirty="0" smtClean="0">
                          <a:effectLst/>
                        </a:rPr>
                        <a:t>5.79 - 6.59</a:t>
                      </a:r>
                      <a:endParaRPr lang="en-US" sz="1200" kern="600" dirty="0">
                        <a:solidFill>
                          <a:srgbClr val="000000"/>
                        </a:solidFill>
                        <a:effectLst/>
                        <a:latin typeface="Arial"/>
                        <a:ea typeface="Arial"/>
                      </a:endParaRPr>
                    </a:p>
                  </a:txBody>
                  <a:tcPr marL="26953" marR="26953" marT="26953" marB="26953" anchor="ctr">
                    <a:solidFill>
                      <a:srgbClr val="F7B5A3"/>
                    </a:solidFill>
                  </a:tcPr>
                </a:tc>
                <a:tc>
                  <a:txBody>
                    <a:bodyPr/>
                    <a:lstStyle/>
                    <a:p>
                      <a:pPr marL="0" marR="0" algn="ctr">
                        <a:lnSpc>
                          <a:spcPct val="150000"/>
                        </a:lnSpc>
                        <a:spcBef>
                          <a:spcPts val="0"/>
                        </a:spcBef>
                        <a:spcAft>
                          <a:spcPts val="0"/>
                        </a:spcAft>
                      </a:pPr>
                      <a:r>
                        <a:rPr lang="en-US" sz="1200" kern="600" dirty="0">
                          <a:effectLst/>
                        </a:rPr>
                        <a:t>2</a:t>
                      </a:r>
                      <a:endParaRPr lang="en-US" sz="1200" kern="600" dirty="0">
                        <a:solidFill>
                          <a:srgbClr val="000000"/>
                        </a:solidFill>
                        <a:effectLst/>
                        <a:latin typeface="Arial"/>
                        <a:ea typeface="Arial"/>
                      </a:endParaRPr>
                    </a:p>
                  </a:txBody>
                  <a:tcPr marL="26953" marR="26953" marT="26953" marB="26953" anchor="ctr">
                    <a:solidFill>
                      <a:srgbClr val="F7B5A3"/>
                    </a:solidFill>
                  </a:tcPr>
                </a:tc>
                <a:tc>
                  <a:txBody>
                    <a:bodyPr/>
                    <a:lstStyle/>
                    <a:p>
                      <a:pPr marL="0" marR="0" algn="ctr">
                        <a:lnSpc>
                          <a:spcPct val="150000"/>
                        </a:lnSpc>
                        <a:spcBef>
                          <a:spcPts val="0"/>
                        </a:spcBef>
                        <a:spcAft>
                          <a:spcPts val="0"/>
                        </a:spcAft>
                      </a:pPr>
                      <a:r>
                        <a:rPr lang="en-US" sz="1200" kern="600" dirty="0">
                          <a:effectLst/>
                        </a:rPr>
                        <a:t>“Upper-level Water Vapor”</a:t>
                      </a:r>
                      <a:endParaRPr lang="en-US" sz="1200" kern="600" dirty="0">
                        <a:solidFill>
                          <a:srgbClr val="000000"/>
                        </a:solidFill>
                        <a:effectLst/>
                        <a:latin typeface="Arial"/>
                        <a:ea typeface="Arial"/>
                      </a:endParaRPr>
                    </a:p>
                  </a:txBody>
                  <a:tcPr marL="26953" marR="26953" marT="26953" marB="26953" anchor="ctr">
                    <a:solidFill>
                      <a:srgbClr val="F7B5A3"/>
                    </a:solidFill>
                  </a:tcPr>
                </a:tc>
              </a:tr>
              <a:tr h="293647">
                <a:tc>
                  <a:txBody>
                    <a:bodyPr/>
                    <a:lstStyle/>
                    <a:p>
                      <a:pPr marL="0" marR="0" algn="ctr">
                        <a:lnSpc>
                          <a:spcPct val="150000"/>
                        </a:lnSpc>
                        <a:spcBef>
                          <a:spcPts val="0"/>
                        </a:spcBef>
                        <a:spcAft>
                          <a:spcPts val="0"/>
                        </a:spcAft>
                      </a:pPr>
                      <a:r>
                        <a:rPr lang="en-US" sz="1200" kern="600">
                          <a:effectLst/>
                        </a:rPr>
                        <a:t>9</a:t>
                      </a:r>
                      <a:endParaRPr lang="en-US" sz="1200" kern="600">
                        <a:solidFill>
                          <a:srgbClr val="000000"/>
                        </a:solidFill>
                        <a:effectLst/>
                        <a:latin typeface="Arial"/>
                        <a:ea typeface="Arial"/>
                      </a:endParaRPr>
                    </a:p>
                  </a:txBody>
                  <a:tcPr marL="26953" marR="26953" marT="26953" marB="26953" anchor="ctr"/>
                </a:tc>
                <a:tc>
                  <a:txBody>
                    <a:bodyPr/>
                    <a:lstStyle/>
                    <a:p>
                      <a:pPr marL="0" marR="0" algn="ctr">
                        <a:lnSpc>
                          <a:spcPct val="150000"/>
                        </a:lnSpc>
                        <a:spcBef>
                          <a:spcPts val="0"/>
                        </a:spcBef>
                        <a:spcAft>
                          <a:spcPts val="0"/>
                        </a:spcAft>
                      </a:pPr>
                      <a:r>
                        <a:rPr lang="en-US" sz="1200" kern="600" dirty="0">
                          <a:effectLst/>
                        </a:rPr>
                        <a:t>6.93</a:t>
                      </a:r>
                      <a:endParaRPr lang="en-US" sz="1200" kern="600" dirty="0">
                        <a:solidFill>
                          <a:srgbClr val="000000"/>
                        </a:solidFill>
                        <a:effectLst/>
                        <a:latin typeface="Arial"/>
                        <a:ea typeface="Arial"/>
                      </a:endParaRPr>
                    </a:p>
                  </a:txBody>
                  <a:tcPr marL="26953" marR="26953" marT="26953" marB="26953" anchor="ctr"/>
                </a:tc>
                <a:tc>
                  <a:txBody>
                    <a:bodyPr/>
                    <a:lstStyle/>
                    <a:p>
                      <a:pPr marL="0" marR="0" algn="ctr">
                        <a:lnSpc>
                          <a:spcPct val="150000"/>
                        </a:lnSpc>
                        <a:spcBef>
                          <a:spcPts val="0"/>
                        </a:spcBef>
                        <a:spcAft>
                          <a:spcPts val="0"/>
                        </a:spcAft>
                      </a:pPr>
                      <a:r>
                        <a:rPr lang="en-US" sz="1200" kern="600" dirty="0" smtClean="0">
                          <a:effectLst/>
                        </a:rPr>
                        <a:t>6.72 - 7.14</a:t>
                      </a:r>
                      <a:endParaRPr lang="en-US" sz="1200" kern="600" dirty="0">
                        <a:solidFill>
                          <a:srgbClr val="000000"/>
                        </a:solidFill>
                        <a:effectLst/>
                        <a:latin typeface="Arial"/>
                        <a:ea typeface="Arial"/>
                      </a:endParaRPr>
                    </a:p>
                  </a:txBody>
                  <a:tcPr marL="26953" marR="26953" marT="26953" marB="26953" anchor="ctr"/>
                </a:tc>
                <a:tc>
                  <a:txBody>
                    <a:bodyPr/>
                    <a:lstStyle/>
                    <a:p>
                      <a:pPr marL="0" marR="0" algn="ctr">
                        <a:lnSpc>
                          <a:spcPct val="150000"/>
                        </a:lnSpc>
                        <a:spcBef>
                          <a:spcPts val="0"/>
                        </a:spcBef>
                        <a:spcAft>
                          <a:spcPts val="0"/>
                        </a:spcAft>
                      </a:pPr>
                      <a:r>
                        <a:rPr lang="en-US" sz="1200" kern="600" dirty="0">
                          <a:effectLst/>
                        </a:rPr>
                        <a:t>2</a:t>
                      </a:r>
                      <a:endParaRPr lang="en-US" sz="1200" kern="600" dirty="0">
                        <a:solidFill>
                          <a:srgbClr val="000000"/>
                        </a:solidFill>
                        <a:effectLst/>
                        <a:latin typeface="Arial"/>
                        <a:ea typeface="Arial"/>
                      </a:endParaRPr>
                    </a:p>
                  </a:txBody>
                  <a:tcPr marL="26953" marR="26953" marT="26953" marB="26953" anchor="ctr"/>
                </a:tc>
                <a:tc>
                  <a:txBody>
                    <a:bodyPr/>
                    <a:lstStyle/>
                    <a:p>
                      <a:pPr marL="0" marR="0" algn="ctr">
                        <a:lnSpc>
                          <a:spcPct val="150000"/>
                        </a:lnSpc>
                        <a:spcBef>
                          <a:spcPts val="0"/>
                        </a:spcBef>
                        <a:spcAft>
                          <a:spcPts val="0"/>
                        </a:spcAft>
                      </a:pPr>
                      <a:r>
                        <a:rPr lang="en-US" sz="1200" kern="600" dirty="0">
                          <a:effectLst/>
                        </a:rPr>
                        <a:t>“Mid-Level Water Vapor”</a:t>
                      </a:r>
                      <a:endParaRPr lang="en-US" sz="1200" kern="600" dirty="0">
                        <a:solidFill>
                          <a:srgbClr val="000000"/>
                        </a:solidFill>
                        <a:effectLst/>
                        <a:latin typeface="Arial"/>
                        <a:ea typeface="Arial"/>
                      </a:endParaRPr>
                    </a:p>
                  </a:txBody>
                  <a:tcPr marL="26953" marR="26953" marT="26953" marB="26953" anchor="ctr"/>
                </a:tc>
              </a:tr>
              <a:tr h="574697">
                <a:tc>
                  <a:txBody>
                    <a:bodyPr/>
                    <a:lstStyle/>
                    <a:p>
                      <a:pPr marL="0" marR="0" algn="ctr">
                        <a:lnSpc>
                          <a:spcPct val="150000"/>
                        </a:lnSpc>
                        <a:spcBef>
                          <a:spcPts val="0"/>
                        </a:spcBef>
                        <a:spcAft>
                          <a:spcPts val="0"/>
                        </a:spcAft>
                      </a:pPr>
                      <a:r>
                        <a:rPr lang="en-US" sz="1200" kern="600" dirty="0">
                          <a:effectLst/>
                        </a:rPr>
                        <a:t>10</a:t>
                      </a:r>
                      <a:endParaRPr lang="en-US" sz="1200" kern="600" dirty="0">
                        <a:solidFill>
                          <a:srgbClr val="000000"/>
                        </a:solidFill>
                        <a:effectLst/>
                        <a:latin typeface="Arial"/>
                        <a:ea typeface="Arial"/>
                      </a:endParaRPr>
                    </a:p>
                  </a:txBody>
                  <a:tcPr marL="26953" marR="26953" marT="26953" marB="26953" anchor="ctr">
                    <a:solidFill>
                      <a:srgbClr val="F7B5A3"/>
                    </a:solidFill>
                  </a:tcPr>
                </a:tc>
                <a:tc>
                  <a:txBody>
                    <a:bodyPr/>
                    <a:lstStyle/>
                    <a:p>
                      <a:pPr marL="0" marR="0" algn="ctr">
                        <a:lnSpc>
                          <a:spcPct val="150000"/>
                        </a:lnSpc>
                        <a:spcBef>
                          <a:spcPts val="0"/>
                        </a:spcBef>
                        <a:spcAft>
                          <a:spcPts val="0"/>
                        </a:spcAft>
                      </a:pPr>
                      <a:r>
                        <a:rPr lang="en-US" sz="1200" kern="600" dirty="0">
                          <a:effectLst/>
                        </a:rPr>
                        <a:t>7.34</a:t>
                      </a:r>
                      <a:endParaRPr lang="en-US" sz="1200" kern="600" dirty="0">
                        <a:solidFill>
                          <a:srgbClr val="000000"/>
                        </a:solidFill>
                        <a:effectLst/>
                        <a:latin typeface="Arial"/>
                        <a:ea typeface="Arial"/>
                      </a:endParaRPr>
                    </a:p>
                  </a:txBody>
                  <a:tcPr marL="26953" marR="26953" marT="26953" marB="26953" anchor="ctr">
                    <a:solidFill>
                      <a:srgbClr val="F7B5A3"/>
                    </a:solidFill>
                  </a:tcPr>
                </a:tc>
                <a:tc>
                  <a:txBody>
                    <a:bodyPr/>
                    <a:lstStyle/>
                    <a:p>
                      <a:pPr marL="0" marR="0" algn="ctr">
                        <a:lnSpc>
                          <a:spcPct val="150000"/>
                        </a:lnSpc>
                        <a:spcBef>
                          <a:spcPts val="0"/>
                        </a:spcBef>
                        <a:spcAft>
                          <a:spcPts val="0"/>
                        </a:spcAft>
                      </a:pPr>
                      <a:r>
                        <a:rPr lang="en-US" sz="1200" kern="600" dirty="0" smtClean="0">
                          <a:effectLst/>
                        </a:rPr>
                        <a:t>7.24 - 7.43</a:t>
                      </a:r>
                      <a:endParaRPr lang="en-US" sz="1200" kern="600" dirty="0">
                        <a:solidFill>
                          <a:srgbClr val="000000"/>
                        </a:solidFill>
                        <a:effectLst/>
                        <a:latin typeface="Arial"/>
                        <a:ea typeface="Arial"/>
                      </a:endParaRPr>
                    </a:p>
                  </a:txBody>
                  <a:tcPr marL="26953" marR="26953" marT="26953" marB="26953" anchor="ctr">
                    <a:solidFill>
                      <a:srgbClr val="F7B5A3"/>
                    </a:solidFill>
                  </a:tcPr>
                </a:tc>
                <a:tc>
                  <a:txBody>
                    <a:bodyPr/>
                    <a:lstStyle/>
                    <a:p>
                      <a:pPr marL="0" marR="0" algn="ctr">
                        <a:lnSpc>
                          <a:spcPct val="150000"/>
                        </a:lnSpc>
                        <a:spcBef>
                          <a:spcPts val="0"/>
                        </a:spcBef>
                        <a:spcAft>
                          <a:spcPts val="0"/>
                        </a:spcAft>
                      </a:pPr>
                      <a:r>
                        <a:rPr lang="en-US" sz="1200" kern="600" dirty="0">
                          <a:effectLst/>
                        </a:rPr>
                        <a:t>2</a:t>
                      </a:r>
                      <a:endParaRPr lang="en-US" sz="1200" kern="600" dirty="0">
                        <a:solidFill>
                          <a:srgbClr val="000000"/>
                        </a:solidFill>
                        <a:effectLst/>
                        <a:latin typeface="Arial"/>
                        <a:ea typeface="Arial"/>
                      </a:endParaRPr>
                    </a:p>
                  </a:txBody>
                  <a:tcPr marL="26953" marR="26953" marT="26953" marB="26953" anchor="ctr">
                    <a:solidFill>
                      <a:srgbClr val="F7B5A3"/>
                    </a:solidFill>
                  </a:tcPr>
                </a:tc>
                <a:tc>
                  <a:txBody>
                    <a:bodyPr/>
                    <a:lstStyle/>
                    <a:p>
                      <a:pPr marL="0" marR="0" algn="ctr">
                        <a:lnSpc>
                          <a:spcPct val="150000"/>
                        </a:lnSpc>
                        <a:spcBef>
                          <a:spcPts val="0"/>
                        </a:spcBef>
                        <a:spcAft>
                          <a:spcPts val="0"/>
                        </a:spcAft>
                      </a:pPr>
                      <a:r>
                        <a:rPr lang="en-US" sz="1200" kern="600" dirty="0">
                          <a:effectLst/>
                        </a:rPr>
                        <a:t>“Lower/Mid-level Water Vapor”</a:t>
                      </a:r>
                      <a:endParaRPr lang="en-US" sz="1200" kern="600" dirty="0">
                        <a:solidFill>
                          <a:srgbClr val="000000"/>
                        </a:solidFill>
                        <a:effectLst/>
                        <a:latin typeface="Arial"/>
                        <a:ea typeface="Arial"/>
                      </a:endParaRPr>
                    </a:p>
                  </a:txBody>
                  <a:tcPr marL="26953" marR="26953" marT="26953" marB="26953" anchor="ctr">
                    <a:solidFill>
                      <a:srgbClr val="F7B5A3"/>
                    </a:solidFill>
                  </a:tcPr>
                </a:tc>
              </a:tr>
              <a:tr h="293647">
                <a:tc>
                  <a:txBody>
                    <a:bodyPr/>
                    <a:lstStyle/>
                    <a:p>
                      <a:pPr marL="0" marR="0" algn="ctr">
                        <a:lnSpc>
                          <a:spcPct val="150000"/>
                        </a:lnSpc>
                        <a:spcBef>
                          <a:spcPts val="0"/>
                        </a:spcBef>
                        <a:spcAft>
                          <a:spcPts val="0"/>
                        </a:spcAft>
                      </a:pPr>
                      <a:r>
                        <a:rPr lang="en-US" sz="1200" kern="600">
                          <a:effectLst/>
                        </a:rPr>
                        <a:t>11</a:t>
                      </a:r>
                      <a:endParaRPr lang="en-US" sz="1200" kern="600">
                        <a:solidFill>
                          <a:srgbClr val="000000"/>
                        </a:solidFill>
                        <a:effectLst/>
                        <a:latin typeface="Arial"/>
                        <a:ea typeface="Arial"/>
                      </a:endParaRPr>
                    </a:p>
                  </a:txBody>
                  <a:tcPr marL="26953" marR="26953" marT="26953" marB="26953" anchor="ctr"/>
                </a:tc>
                <a:tc>
                  <a:txBody>
                    <a:bodyPr/>
                    <a:lstStyle/>
                    <a:p>
                      <a:pPr marL="0" marR="0" algn="ctr">
                        <a:lnSpc>
                          <a:spcPct val="150000"/>
                        </a:lnSpc>
                        <a:spcBef>
                          <a:spcPts val="0"/>
                        </a:spcBef>
                        <a:spcAft>
                          <a:spcPts val="0"/>
                        </a:spcAft>
                      </a:pPr>
                      <a:r>
                        <a:rPr lang="en-US" sz="1200" kern="600">
                          <a:effectLst/>
                        </a:rPr>
                        <a:t>8.44</a:t>
                      </a:r>
                      <a:endParaRPr lang="en-US" sz="1200" kern="600">
                        <a:solidFill>
                          <a:srgbClr val="000000"/>
                        </a:solidFill>
                        <a:effectLst/>
                        <a:latin typeface="Arial"/>
                        <a:ea typeface="Arial"/>
                      </a:endParaRPr>
                    </a:p>
                  </a:txBody>
                  <a:tcPr marL="26953" marR="26953" marT="26953" marB="26953" anchor="ctr"/>
                </a:tc>
                <a:tc>
                  <a:txBody>
                    <a:bodyPr/>
                    <a:lstStyle/>
                    <a:p>
                      <a:pPr marL="0" marR="0" algn="ctr">
                        <a:lnSpc>
                          <a:spcPct val="150000"/>
                        </a:lnSpc>
                        <a:spcBef>
                          <a:spcPts val="0"/>
                        </a:spcBef>
                        <a:spcAft>
                          <a:spcPts val="0"/>
                        </a:spcAft>
                      </a:pPr>
                      <a:r>
                        <a:rPr lang="en-US" sz="1200" kern="600" dirty="0" smtClean="0">
                          <a:effectLst/>
                        </a:rPr>
                        <a:t>8.23 - 8.66</a:t>
                      </a:r>
                      <a:endParaRPr lang="en-US" sz="1200" kern="600" dirty="0">
                        <a:solidFill>
                          <a:srgbClr val="000000"/>
                        </a:solidFill>
                        <a:effectLst/>
                        <a:latin typeface="Arial"/>
                        <a:ea typeface="Arial"/>
                      </a:endParaRPr>
                    </a:p>
                  </a:txBody>
                  <a:tcPr marL="26953" marR="26953" marT="26953" marB="26953" anchor="ctr"/>
                </a:tc>
                <a:tc>
                  <a:txBody>
                    <a:bodyPr/>
                    <a:lstStyle/>
                    <a:p>
                      <a:pPr marL="0" marR="0" algn="ctr">
                        <a:lnSpc>
                          <a:spcPct val="150000"/>
                        </a:lnSpc>
                        <a:spcBef>
                          <a:spcPts val="0"/>
                        </a:spcBef>
                        <a:spcAft>
                          <a:spcPts val="0"/>
                        </a:spcAft>
                      </a:pPr>
                      <a:r>
                        <a:rPr lang="en-US" sz="1200" kern="600">
                          <a:effectLst/>
                        </a:rPr>
                        <a:t>2</a:t>
                      </a:r>
                      <a:endParaRPr lang="en-US" sz="1200" kern="600">
                        <a:solidFill>
                          <a:srgbClr val="000000"/>
                        </a:solidFill>
                        <a:effectLst/>
                        <a:latin typeface="Arial"/>
                        <a:ea typeface="Arial"/>
                      </a:endParaRPr>
                    </a:p>
                  </a:txBody>
                  <a:tcPr marL="26953" marR="26953" marT="26953" marB="26953" anchor="ctr"/>
                </a:tc>
                <a:tc>
                  <a:txBody>
                    <a:bodyPr/>
                    <a:lstStyle/>
                    <a:p>
                      <a:pPr marL="0" marR="0" algn="ctr">
                        <a:lnSpc>
                          <a:spcPct val="150000"/>
                        </a:lnSpc>
                        <a:spcBef>
                          <a:spcPts val="0"/>
                        </a:spcBef>
                        <a:spcAft>
                          <a:spcPts val="0"/>
                        </a:spcAft>
                      </a:pPr>
                      <a:r>
                        <a:rPr lang="en-US" sz="1200" kern="600" dirty="0">
                          <a:effectLst/>
                        </a:rPr>
                        <a:t>“Cloud-top Phase”</a:t>
                      </a:r>
                      <a:endParaRPr lang="en-US" sz="1200" kern="600" dirty="0">
                        <a:solidFill>
                          <a:srgbClr val="000000"/>
                        </a:solidFill>
                        <a:effectLst/>
                        <a:latin typeface="Arial"/>
                        <a:ea typeface="Arial"/>
                      </a:endParaRPr>
                    </a:p>
                  </a:txBody>
                  <a:tcPr marL="26953" marR="26953" marT="26953" marB="26953" anchor="ctr"/>
                </a:tc>
              </a:tr>
              <a:tr h="293647">
                <a:tc>
                  <a:txBody>
                    <a:bodyPr/>
                    <a:lstStyle/>
                    <a:p>
                      <a:pPr marL="0" marR="0" algn="ctr">
                        <a:lnSpc>
                          <a:spcPct val="150000"/>
                        </a:lnSpc>
                        <a:spcBef>
                          <a:spcPts val="0"/>
                        </a:spcBef>
                        <a:spcAft>
                          <a:spcPts val="0"/>
                        </a:spcAft>
                      </a:pPr>
                      <a:r>
                        <a:rPr lang="en-US" sz="1200" kern="600" dirty="0">
                          <a:effectLst/>
                        </a:rPr>
                        <a:t>12</a:t>
                      </a:r>
                      <a:endParaRPr lang="en-US" sz="1200" kern="600" dirty="0">
                        <a:solidFill>
                          <a:srgbClr val="000000"/>
                        </a:solidFill>
                        <a:effectLst/>
                        <a:latin typeface="Arial"/>
                        <a:ea typeface="Arial"/>
                      </a:endParaRPr>
                    </a:p>
                  </a:txBody>
                  <a:tcPr marL="26953" marR="26953" marT="26953" marB="26953" anchor="ctr">
                    <a:solidFill>
                      <a:srgbClr val="F7B5A3"/>
                    </a:solidFill>
                  </a:tcPr>
                </a:tc>
                <a:tc>
                  <a:txBody>
                    <a:bodyPr/>
                    <a:lstStyle/>
                    <a:p>
                      <a:pPr marL="0" marR="0" algn="ctr">
                        <a:lnSpc>
                          <a:spcPct val="150000"/>
                        </a:lnSpc>
                        <a:spcBef>
                          <a:spcPts val="0"/>
                        </a:spcBef>
                        <a:spcAft>
                          <a:spcPts val="0"/>
                        </a:spcAft>
                      </a:pPr>
                      <a:r>
                        <a:rPr lang="en-US" sz="1200" kern="600" dirty="0">
                          <a:effectLst/>
                        </a:rPr>
                        <a:t>9.61</a:t>
                      </a:r>
                      <a:endParaRPr lang="en-US" sz="1200" kern="600" dirty="0">
                        <a:solidFill>
                          <a:srgbClr val="000000"/>
                        </a:solidFill>
                        <a:effectLst/>
                        <a:latin typeface="Arial"/>
                        <a:ea typeface="Arial"/>
                      </a:endParaRPr>
                    </a:p>
                  </a:txBody>
                  <a:tcPr marL="26953" marR="26953" marT="26953" marB="26953" anchor="ctr">
                    <a:solidFill>
                      <a:srgbClr val="F7B5A3"/>
                    </a:solidFill>
                  </a:tcPr>
                </a:tc>
                <a:tc>
                  <a:txBody>
                    <a:bodyPr/>
                    <a:lstStyle/>
                    <a:p>
                      <a:pPr marL="0" marR="0" algn="ctr">
                        <a:lnSpc>
                          <a:spcPct val="150000"/>
                        </a:lnSpc>
                        <a:spcBef>
                          <a:spcPts val="0"/>
                        </a:spcBef>
                        <a:spcAft>
                          <a:spcPts val="0"/>
                        </a:spcAft>
                      </a:pPr>
                      <a:r>
                        <a:rPr lang="en-US" sz="1200" kern="600" dirty="0" smtClean="0">
                          <a:effectLst/>
                        </a:rPr>
                        <a:t>9.42 - 9.80</a:t>
                      </a:r>
                      <a:endParaRPr lang="en-US" sz="1200" kern="600" dirty="0">
                        <a:solidFill>
                          <a:srgbClr val="000000"/>
                        </a:solidFill>
                        <a:effectLst/>
                        <a:latin typeface="Arial"/>
                        <a:ea typeface="Arial"/>
                      </a:endParaRPr>
                    </a:p>
                  </a:txBody>
                  <a:tcPr marL="26953" marR="26953" marT="26953" marB="26953" anchor="ctr">
                    <a:solidFill>
                      <a:srgbClr val="F7B5A3"/>
                    </a:solidFill>
                  </a:tcPr>
                </a:tc>
                <a:tc>
                  <a:txBody>
                    <a:bodyPr/>
                    <a:lstStyle/>
                    <a:p>
                      <a:pPr marL="0" marR="0" algn="ctr">
                        <a:lnSpc>
                          <a:spcPct val="150000"/>
                        </a:lnSpc>
                        <a:spcBef>
                          <a:spcPts val="0"/>
                        </a:spcBef>
                        <a:spcAft>
                          <a:spcPts val="0"/>
                        </a:spcAft>
                      </a:pPr>
                      <a:r>
                        <a:rPr lang="en-US" sz="1200" kern="600" dirty="0">
                          <a:effectLst/>
                        </a:rPr>
                        <a:t>2</a:t>
                      </a:r>
                      <a:endParaRPr lang="en-US" sz="1200" kern="600" dirty="0">
                        <a:solidFill>
                          <a:srgbClr val="000000"/>
                        </a:solidFill>
                        <a:effectLst/>
                        <a:latin typeface="Arial"/>
                        <a:ea typeface="Arial"/>
                      </a:endParaRPr>
                    </a:p>
                  </a:txBody>
                  <a:tcPr marL="26953" marR="26953" marT="26953" marB="26953" anchor="ctr">
                    <a:solidFill>
                      <a:srgbClr val="F7B5A3"/>
                    </a:solidFill>
                  </a:tcPr>
                </a:tc>
                <a:tc>
                  <a:txBody>
                    <a:bodyPr/>
                    <a:lstStyle/>
                    <a:p>
                      <a:pPr marL="0" marR="0" algn="ctr">
                        <a:lnSpc>
                          <a:spcPct val="150000"/>
                        </a:lnSpc>
                        <a:spcBef>
                          <a:spcPts val="0"/>
                        </a:spcBef>
                        <a:spcAft>
                          <a:spcPts val="0"/>
                        </a:spcAft>
                      </a:pPr>
                      <a:r>
                        <a:rPr lang="en-US" sz="1200" kern="600" dirty="0">
                          <a:effectLst/>
                        </a:rPr>
                        <a:t>“Ozone”</a:t>
                      </a:r>
                      <a:endParaRPr lang="en-US" sz="1200" kern="600" dirty="0">
                        <a:solidFill>
                          <a:srgbClr val="000000"/>
                        </a:solidFill>
                        <a:effectLst/>
                        <a:latin typeface="Arial"/>
                        <a:ea typeface="Arial"/>
                      </a:endParaRPr>
                    </a:p>
                  </a:txBody>
                  <a:tcPr marL="26953" marR="26953" marT="26953" marB="26953" anchor="ctr">
                    <a:solidFill>
                      <a:srgbClr val="F7B5A3"/>
                    </a:solidFill>
                  </a:tcPr>
                </a:tc>
              </a:tr>
              <a:tr h="293647">
                <a:tc>
                  <a:txBody>
                    <a:bodyPr/>
                    <a:lstStyle/>
                    <a:p>
                      <a:pPr marL="0" marR="0" algn="ctr">
                        <a:lnSpc>
                          <a:spcPct val="150000"/>
                        </a:lnSpc>
                        <a:spcBef>
                          <a:spcPts val="0"/>
                        </a:spcBef>
                        <a:spcAft>
                          <a:spcPts val="0"/>
                        </a:spcAft>
                      </a:pPr>
                      <a:r>
                        <a:rPr lang="en-US" sz="1200" kern="600">
                          <a:effectLst/>
                        </a:rPr>
                        <a:t>13</a:t>
                      </a:r>
                      <a:endParaRPr lang="en-US" sz="1200" kern="600">
                        <a:solidFill>
                          <a:srgbClr val="000000"/>
                        </a:solidFill>
                        <a:effectLst/>
                        <a:latin typeface="Arial"/>
                        <a:ea typeface="Arial"/>
                      </a:endParaRPr>
                    </a:p>
                  </a:txBody>
                  <a:tcPr marL="26953" marR="26953" marT="26953" marB="26953" anchor="ctr"/>
                </a:tc>
                <a:tc>
                  <a:txBody>
                    <a:bodyPr/>
                    <a:lstStyle/>
                    <a:p>
                      <a:pPr marL="0" marR="0" algn="ctr">
                        <a:lnSpc>
                          <a:spcPct val="150000"/>
                        </a:lnSpc>
                        <a:spcBef>
                          <a:spcPts val="0"/>
                        </a:spcBef>
                        <a:spcAft>
                          <a:spcPts val="0"/>
                        </a:spcAft>
                      </a:pPr>
                      <a:r>
                        <a:rPr lang="en-US" sz="1200" kern="600">
                          <a:effectLst/>
                        </a:rPr>
                        <a:t>10.33</a:t>
                      </a:r>
                      <a:endParaRPr lang="en-US" sz="1200" kern="600">
                        <a:solidFill>
                          <a:srgbClr val="000000"/>
                        </a:solidFill>
                        <a:effectLst/>
                        <a:latin typeface="Arial"/>
                        <a:ea typeface="Arial"/>
                      </a:endParaRPr>
                    </a:p>
                  </a:txBody>
                  <a:tcPr marL="26953" marR="26953" marT="26953" marB="26953" anchor="ctr"/>
                </a:tc>
                <a:tc>
                  <a:txBody>
                    <a:bodyPr/>
                    <a:lstStyle/>
                    <a:p>
                      <a:pPr marL="0" marR="0" algn="ctr">
                        <a:lnSpc>
                          <a:spcPct val="150000"/>
                        </a:lnSpc>
                        <a:spcBef>
                          <a:spcPts val="0"/>
                        </a:spcBef>
                        <a:spcAft>
                          <a:spcPts val="0"/>
                        </a:spcAft>
                      </a:pPr>
                      <a:r>
                        <a:rPr lang="en-US" sz="1200" kern="600" dirty="0" smtClean="0">
                          <a:effectLst/>
                        </a:rPr>
                        <a:t>10.18 - 10.48</a:t>
                      </a:r>
                      <a:endParaRPr lang="en-US" sz="1200" kern="600" dirty="0">
                        <a:solidFill>
                          <a:srgbClr val="000000"/>
                        </a:solidFill>
                        <a:effectLst/>
                        <a:latin typeface="Arial"/>
                        <a:ea typeface="Arial"/>
                      </a:endParaRPr>
                    </a:p>
                  </a:txBody>
                  <a:tcPr marL="26953" marR="26953" marT="26953" marB="26953" anchor="ctr"/>
                </a:tc>
                <a:tc>
                  <a:txBody>
                    <a:bodyPr/>
                    <a:lstStyle/>
                    <a:p>
                      <a:pPr marL="0" marR="0" algn="ctr">
                        <a:lnSpc>
                          <a:spcPct val="150000"/>
                        </a:lnSpc>
                        <a:spcBef>
                          <a:spcPts val="0"/>
                        </a:spcBef>
                        <a:spcAft>
                          <a:spcPts val="0"/>
                        </a:spcAft>
                      </a:pPr>
                      <a:r>
                        <a:rPr lang="en-US" sz="1200" kern="600" dirty="0">
                          <a:effectLst/>
                        </a:rPr>
                        <a:t>2</a:t>
                      </a:r>
                      <a:endParaRPr lang="en-US" sz="1200" kern="600" dirty="0">
                        <a:solidFill>
                          <a:srgbClr val="000000"/>
                        </a:solidFill>
                        <a:effectLst/>
                        <a:latin typeface="Arial"/>
                        <a:ea typeface="Arial"/>
                      </a:endParaRPr>
                    </a:p>
                  </a:txBody>
                  <a:tcPr marL="26953" marR="26953" marT="26953" marB="26953" anchor="ctr"/>
                </a:tc>
                <a:tc>
                  <a:txBody>
                    <a:bodyPr/>
                    <a:lstStyle/>
                    <a:p>
                      <a:pPr marL="0" marR="0" algn="ctr">
                        <a:lnSpc>
                          <a:spcPct val="150000"/>
                        </a:lnSpc>
                        <a:spcBef>
                          <a:spcPts val="0"/>
                        </a:spcBef>
                        <a:spcAft>
                          <a:spcPts val="0"/>
                        </a:spcAft>
                      </a:pPr>
                      <a:r>
                        <a:rPr lang="en-US" sz="1200" kern="600" dirty="0">
                          <a:effectLst/>
                        </a:rPr>
                        <a:t>“Clean longwave window”</a:t>
                      </a:r>
                      <a:endParaRPr lang="en-US" sz="1200" kern="600" dirty="0">
                        <a:solidFill>
                          <a:srgbClr val="000000"/>
                        </a:solidFill>
                        <a:effectLst/>
                        <a:latin typeface="Arial"/>
                        <a:ea typeface="Arial"/>
                      </a:endParaRPr>
                    </a:p>
                  </a:txBody>
                  <a:tcPr marL="26953" marR="26953" marT="26953" marB="26953" anchor="ctr"/>
                </a:tc>
              </a:tr>
              <a:tr h="293647">
                <a:tc>
                  <a:txBody>
                    <a:bodyPr/>
                    <a:lstStyle/>
                    <a:p>
                      <a:pPr marL="0" marR="0" algn="ctr">
                        <a:lnSpc>
                          <a:spcPct val="150000"/>
                        </a:lnSpc>
                        <a:spcBef>
                          <a:spcPts val="0"/>
                        </a:spcBef>
                        <a:spcAft>
                          <a:spcPts val="0"/>
                        </a:spcAft>
                      </a:pPr>
                      <a:r>
                        <a:rPr lang="en-US" sz="1200" kern="600" dirty="0">
                          <a:effectLst/>
                        </a:rPr>
                        <a:t>14</a:t>
                      </a:r>
                      <a:endParaRPr lang="en-US" sz="1200" kern="600" dirty="0">
                        <a:solidFill>
                          <a:srgbClr val="000000"/>
                        </a:solidFill>
                        <a:effectLst/>
                        <a:latin typeface="Arial"/>
                        <a:ea typeface="Arial"/>
                      </a:endParaRPr>
                    </a:p>
                  </a:txBody>
                  <a:tcPr marL="26953" marR="26953" marT="26953" marB="26953" anchor="ctr">
                    <a:solidFill>
                      <a:srgbClr val="F7B5A3"/>
                    </a:solidFill>
                  </a:tcPr>
                </a:tc>
                <a:tc>
                  <a:txBody>
                    <a:bodyPr/>
                    <a:lstStyle/>
                    <a:p>
                      <a:pPr marL="0" marR="0" algn="ctr">
                        <a:lnSpc>
                          <a:spcPct val="150000"/>
                        </a:lnSpc>
                        <a:spcBef>
                          <a:spcPts val="0"/>
                        </a:spcBef>
                        <a:spcAft>
                          <a:spcPts val="0"/>
                        </a:spcAft>
                      </a:pPr>
                      <a:r>
                        <a:rPr lang="en-US" sz="1200" kern="600" dirty="0">
                          <a:effectLst/>
                        </a:rPr>
                        <a:t>11.21</a:t>
                      </a:r>
                      <a:endParaRPr lang="en-US" sz="1200" kern="600" dirty="0">
                        <a:solidFill>
                          <a:srgbClr val="000000"/>
                        </a:solidFill>
                        <a:effectLst/>
                        <a:latin typeface="Arial"/>
                        <a:ea typeface="Arial"/>
                      </a:endParaRPr>
                    </a:p>
                  </a:txBody>
                  <a:tcPr marL="26953" marR="26953" marT="26953" marB="26953" anchor="ctr">
                    <a:solidFill>
                      <a:srgbClr val="F7B5A3"/>
                    </a:solidFill>
                  </a:tcPr>
                </a:tc>
                <a:tc>
                  <a:txBody>
                    <a:bodyPr/>
                    <a:lstStyle/>
                    <a:p>
                      <a:pPr marL="0" marR="0" algn="ctr">
                        <a:lnSpc>
                          <a:spcPct val="150000"/>
                        </a:lnSpc>
                        <a:spcBef>
                          <a:spcPts val="0"/>
                        </a:spcBef>
                        <a:spcAft>
                          <a:spcPts val="0"/>
                        </a:spcAft>
                      </a:pPr>
                      <a:r>
                        <a:rPr lang="en-US" sz="1200" kern="600" dirty="0" smtClean="0">
                          <a:effectLst/>
                        </a:rPr>
                        <a:t>10.82 - 11.60</a:t>
                      </a:r>
                      <a:endParaRPr lang="en-US" sz="1200" kern="600" dirty="0">
                        <a:solidFill>
                          <a:srgbClr val="000000"/>
                        </a:solidFill>
                        <a:effectLst/>
                        <a:latin typeface="Arial"/>
                        <a:ea typeface="Arial"/>
                      </a:endParaRPr>
                    </a:p>
                  </a:txBody>
                  <a:tcPr marL="26953" marR="26953" marT="26953" marB="26953" anchor="ctr">
                    <a:solidFill>
                      <a:srgbClr val="F7B5A3"/>
                    </a:solidFill>
                  </a:tcPr>
                </a:tc>
                <a:tc>
                  <a:txBody>
                    <a:bodyPr/>
                    <a:lstStyle/>
                    <a:p>
                      <a:pPr marL="0" marR="0" algn="ctr">
                        <a:lnSpc>
                          <a:spcPct val="150000"/>
                        </a:lnSpc>
                        <a:spcBef>
                          <a:spcPts val="0"/>
                        </a:spcBef>
                        <a:spcAft>
                          <a:spcPts val="0"/>
                        </a:spcAft>
                      </a:pPr>
                      <a:r>
                        <a:rPr lang="en-US" sz="1200" kern="600" dirty="0">
                          <a:effectLst/>
                        </a:rPr>
                        <a:t>2</a:t>
                      </a:r>
                      <a:endParaRPr lang="en-US" sz="1200" kern="600" dirty="0">
                        <a:solidFill>
                          <a:srgbClr val="000000"/>
                        </a:solidFill>
                        <a:effectLst/>
                        <a:latin typeface="Arial"/>
                        <a:ea typeface="Arial"/>
                      </a:endParaRPr>
                    </a:p>
                  </a:txBody>
                  <a:tcPr marL="26953" marR="26953" marT="26953" marB="26953" anchor="ctr">
                    <a:solidFill>
                      <a:srgbClr val="F7B5A3"/>
                    </a:solidFill>
                  </a:tcPr>
                </a:tc>
                <a:tc>
                  <a:txBody>
                    <a:bodyPr/>
                    <a:lstStyle/>
                    <a:p>
                      <a:pPr marL="0" marR="0" algn="ctr">
                        <a:lnSpc>
                          <a:spcPct val="150000"/>
                        </a:lnSpc>
                        <a:spcBef>
                          <a:spcPts val="0"/>
                        </a:spcBef>
                        <a:spcAft>
                          <a:spcPts val="0"/>
                        </a:spcAft>
                      </a:pPr>
                      <a:r>
                        <a:rPr lang="en-US" sz="1200" kern="600" dirty="0">
                          <a:effectLst/>
                        </a:rPr>
                        <a:t>“Longwave window”</a:t>
                      </a:r>
                      <a:endParaRPr lang="en-US" sz="1200" kern="600" dirty="0">
                        <a:solidFill>
                          <a:srgbClr val="000000"/>
                        </a:solidFill>
                        <a:effectLst/>
                        <a:latin typeface="Arial"/>
                        <a:ea typeface="Arial"/>
                      </a:endParaRPr>
                    </a:p>
                  </a:txBody>
                  <a:tcPr marL="26953" marR="26953" marT="26953" marB="26953" anchor="ctr">
                    <a:solidFill>
                      <a:srgbClr val="F7B5A3"/>
                    </a:solidFill>
                  </a:tcPr>
                </a:tc>
              </a:tr>
              <a:tr h="293647">
                <a:tc>
                  <a:txBody>
                    <a:bodyPr/>
                    <a:lstStyle/>
                    <a:p>
                      <a:pPr marL="0" marR="0" algn="ctr">
                        <a:lnSpc>
                          <a:spcPct val="150000"/>
                        </a:lnSpc>
                        <a:spcBef>
                          <a:spcPts val="0"/>
                        </a:spcBef>
                        <a:spcAft>
                          <a:spcPts val="0"/>
                        </a:spcAft>
                      </a:pPr>
                      <a:r>
                        <a:rPr lang="en-US" sz="1200" kern="600">
                          <a:effectLst/>
                        </a:rPr>
                        <a:t>15</a:t>
                      </a:r>
                      <a:endParaRPr lang="en-US" sz="1200" kern="600">
                        <a:solidFill>
                          <a:srgbClr val="000000"/>
                        </a:solidFill>
                        <a:effectLst/>
                        <a:latin typeface="Arial"/>
                        <a:ea typeface="Arial"/>
                      </a:endParaRPr>
                    </a:p>
                  </a:txBody>
                  <a:tcPr marL="26953" marR="26953" marT="26953" marB="26953" anchor="ctr"/>
                </a:tc>
                <a:tc>
                  <a:txBody>
                    <a:bodyPr/>
                    <a:lstStyle/>
                    <a:p>
                      <a:pPr marL="0" marR="0" algn="ctr">
                        <a:lnSpc>
                          <a:spcPct val="150000"/>
                        </a:lnSpc>
                        <a:spcBef>
                          <a:spcPts val="0"/>
                        </a:spcBef>
                        <a:spcAft>
                          <a:spcPts val="0"/>
                        </a:spcAft>
                      </a:pPr>
                      <a:r>
                        <a:rPr lang="en-US" sz="1200" kern="600">
                          <a:effectLst/>
                        </a:rPr>
                        <a:t>12.29</a:t>
                      </a:r>
                      <a:endParaRPr lang="en-US" sz="1200" kern="600">
                        <a:solidFill>
                          <a:srgbClr val="000000"/>
                        </a:solidFill>
                        <a:effectLst/>
                        <a:latin typeface="Arial"/>
                        <a:ea typeface="Arial"/>
                      </a:endParaRPr>
                    </a:p>
                  </a:txBody>
                  <a:tcPr marL="26953" marR="26953" marT="26953" marB="26953" anchor="ctr"/>
                </a:tc>
                <a:tc>
                  <a:txBody>
                    <a:bodyPr/>
                    <a:lstStyle/>
                    <a:p>
                      <a:pPr marL="0" marR="0" algn="ctr">
                        <a:lnSpc>
                          <a:spcPct val="150000"/>
                        </a:lnSpc>
                        <a:spcBef>
                          <a:spcPts val="0"/>
                        </a:spcBef>
                        <a:spcAft>
                          <a:spcPts val="0"/>
                        </a:spcAft>
                      </a:pPr>
                      <a:r>
                        <a:rPr lang="en-US" sz="1200" kern="600" dirty="0" smtClean="0">
                          <a:effectLst/>
                        </a:rPr>
                        <a:t>11.83 - 12.75</a:t>
                      </a:r>
                      <a:endParaRPr lang="en-US" sz="1200" kern="600" dirty="0">
                        <a:solidFill>
                          <a:srgbClr val="000000"/>
                        </a:solidFill>
                        <a:effectLst/>
                        <a:latin typeface="Arial"/>
                        <a:ea typeface="Arial"/>
                      </a:endParaRPr>
                    </a:p>
                  </a:txBody>
                  <a:tcPr marL="26953" marR="26953" marT="26953" marB="26953" anchor="ctr"/>
                </a:tc>
                <a:tc>
                  <a:txBody>
                    <a:bodyPr/>
                    <a:lstStyle/>
                    <a:p>
                      <a:pPr marL="0" marR="0" algn="ctr">
                        <a:lnSpc>
                          <a:spcPct val="150000"/>
                        </a:lnSpc>
                        <a:spcBef>
                          <a:spcPts val="0"/>
                        </a:spcBef>
                        <a:spcAft>
                          <a:spcPts val="0"/>
                        </a:spcAft>
                      </a:pPr>
                      <a:r>
                        <a:rPr lang="en-US" sz="1200" kern="600">
                          <a:effectLst/>
                        </a:rPr>
                        <a:t>2</a:t>
                      </a:r>
                      <a:endParaRPr lang="en-US" sz="1200" kern="600">
                        <a:solidFill>
                          <a:srgbClr val="000000"/>
                        </a:solidFill>
                        <a:effectLst/>
                        <a:latin typeface="Arial"/>
                        <a:ea typeface="Arial"/>
                      </a:endParaRPr>
                    </a:p>
                  </a:txBody>
                  <a:tcPr marL="26953" marR="26953" marT="26953" marB="26953" anchor="ctr"/>
                </a:tc>
                <a:tc>
                  <a:txBody>
                    <a:bodyPr/>
                    <a:lstStyle/>
                    <a:p>
                      <a:pPr marL="0" marR="0" algn="ctr">
                        <a:lnSpc>
                          <a:spcPct val="150000"/>
                        </a:lnSpc>
                        <a:spcBef>
                          <a:spcPts val="0"/>
                        </a:spcBef>
                        <a:spcAft>
                          <a:spcPts val="0"/>
                        </a:spcAft>
                      </a:pPr>
                      <a:r>
                        <a:rPr lang="en-US" sz="1200" kern="600" dirty="0">
                          <a:effectLst/>
                        </a:rPr>
                        <a:t>“Dirty longwave window”</a:t>
                      </a:r>
                      <a:endParaRPr lang="en-US" sz="1200" kern="600" dirty="0">
                        <a:solidFill>
                          <a:srgbClr val="000000"/>
                        </a:solidFill>
                        <a:effectLst/>
                        <a:latin typeface="Arial"/>
                        <a:ea typeface="Arial"/>
                      </a:endParaRPr>
                    </a:p>
                  </a:txBody>
                  <a:tcPr marL="26953" marR="26953" marT="26953" marB="26953" anchor="ctr"/>
                </a:tc>
              </a:tr>
              <a:tr h="293647">
                <a:tc>
                  <a:txBody>
                    <a:bodyPr/>
                    <a:lstStyle/>
                    <a:p>
                      <a:pPr marL="0" marR="0" algn="ctr">
                        <a:lnSpc>
                          <a:spcPct val="150000"/>
                        </a:lnSpc>
                        <a:spcBef>
                          <a:spcPts val="0"/>
                        </a:spcBef>
                        <a:spcAft>
                          <a:spcPts val="0"/>
                        </a:spcAft>
                      </a:pPr>
                      <a:r>
                        <a:rPr lang="en-US" sz="1200" kern="600" dirty="0">
                          <a:effectLst/>
                        </a:rPr>
                        <a:t>16</a:t>
                      </a:r>
                      <a:endParaRPr lang="en-US" sz="1200" kern="600" dirty="0">
                        <a:solidFill>
                          <a:srgbClr val="000000"/>
                        </a:solidFill>
                        <a:effectLst/>
                        <a:latin typeface="Arial"/>
                        <a:ea typeface="Arial"/>
                      </a:endParaRPr>
                    </a:p>
                  </a:txBody>
                  <a:tcPr marL="26953" marR="26953" marT="26953" marB="26953" anchor="ctr">
                    <a:solidFill>
                      <a:srgbClr val="F7B5A3"/>
                    </a:solidFill>
                  </a:tcPr>
                </a:tc>
                <a:tc>
                  <a:txBody>
                    <a:bodyPr/>
                    <a:lstStyle/>
                    <a:p>
                      <a:pPr marL="0" marR="0" algn="ctr">
                        <a:lnSpc>
                          <a:spcPct val="150000"/>
                        </a:lnSpc>
                        <a:spcBef>
                          <a:spcPts val="0"/>
                        </a:spcBef>
                        <a:spcAft>
                          <a:spcPts val="0"/>
                        </a:spcAft>
                      </a:pPr>
                      <a:r>
                        <a:rPr lang="en-US" sz="1200" kern="600" dirty="0">
                          <a:effectLst/>
                        </a:rPr>
                        <a:t>13.28</a:t>
                      </a:r>
                      <a:endParaRPr lang="en-US" sz="1200" kern="600" dirty="0">
                        <a:solidFill>
                          <a:srgbClr val="000000"/>
                        </a:solidFill>
                        <a:effectLst/>
                        <a:latin typeface="Arial"/>
                        <a:ea typeface="Arial"/>
                      </a:endParaRPr>
                    </a:p>
                  </a:txBody>
                  <a:tcPr marL="26953" marR="26953" marT="26953" marB="26953" anchor="ctr">
                    <a:solidFill>
                      <a:srgbClr val="F7B5A3"/>
                    </a:solidFill>
                  </a:tcPr>
                </a:tc>
                <a:tc>
                  <a:txBody>
                    <a:bodyPr/>
                    <a:lstStyle/>
                    <a:p>
                      <a:pPr marL="0" marR="0" algn="ctr">
                        <a:lnSpc>
                          <a:spcPct val="150000"/>
                        </a:lnSpc>
                        <a:spcBef>
                          <a:spcPts val="0"/>
                        </a:spcBef>
                        <a:spcAft>
                          <a:spcPts val="0"/>
                        </a:spcAft>
                      </a:pPr>
                      <a:r>
                        <a:rPr lang="en-US" sz="1200" kern="600" dirty="0" smtClean="0">
                          <a:effectLst/>
                        </a:rPr>
                        <a:t>12.99 - 13.56</a:t>
                      </a:r>
                      <a:endParaRPr lang="en-US" sz="1200" kern="600" dirty="0">
                        <a:solidFill>
                          <a:srgbClr val="000000"/>
                        </a:solidFill>
                        <a:effectLst/>
                        <a:latin typeface="Arial"/>
                        <a:ea typeface="Arial"/>
                      </a:endParaRPr>
                    </a:p>
                  </a:txBody>
                  <a:tcPr marL="26953" marR="26953" marT="26953" marB="26953" anchor="ctr">
                    <a:solidFill>
                      <a:srgbClr val="F7B5A3"/>
                    </a:solidFill>
                  </a:tcPr>
                </a:tc>
                <a:tc>
                  <a:txBody>
                    <a:bodyPr/>
                    <a:lstStyle/>
                    <a:p>
                      <a:pPr marL="0" marR="0" algn="ctr">
                        <a:lnSpc>
                          <a:spcPct val="150000"/>
                        </a:lnSpc>
                        <a:spcBef>
                          <a:spcPts val="0"/>
                        </a:spcBef>
                        <a:spcAft>
                          <a:spcPts val="0"/>
                        </a:spcAft>
                      </a:pPr>
                      <a:r>
                        <a:rPr lang="en-US" sz="1200" kern="600" dirty="0">
                          <a:effectLst/>
                        </a:rPr>
                        <a:t>2</a:t>
                      </a:r>
                      <a:endParaRPr lang="en-US" sz="1200" kern="600" dirty="0">
                        <a:solidFill>
                          <a:srgbClr val="000000"/>
                        </a:solidFill>
                        <a:effectLst/>
                        <a:latin typeface="Arial"/>
                        <a:ea typeface="Arial"/>
                      </a:endParaRPr>
                    </a:p>
                  </a:txBody>
                  <a:tcPr marL="26953" marR="26953" marT="26953" marB="26953" anchor="ctr">
                    <a:solidFill>
                      <a:srgbClr val="F7B5A3"/>
                    </a:solidFill>
                  </a:tcPr>
                </a:tc>
                <a:tc>
                  <a:txBody>
                    <a:bodyPr/>
                    <a:lstStyle/>
                    <a:p>
                      <a:pPr marL="0" marR="0" algn="ctr">
                        <a:lnSpc>
                          <a:spcPct val="150000"/>
                        </a:lnSpc>
                        <a:spcBef>
                          <a:spcPts val="0"/>
                        </a:spcBef>
                        <a:spcAft>
                          <a:spcPts val="0"/>
                        </a:spcAft>
                      </a:pPr>
                      <a:r>
                        <a:rPr lang="en-US" sz="1200" kern="600" dirty="0">
                          <a:effectLst/>
                        </a:rPr>
                        <a:t>“CO</a:t>
                      </a:r>
                      <a:r>
                        <a:rPr lang="en-US" sz="1200" kern="600" baseline="-25000" dirty="0">
                          <a:effectLst/>
                        </a:rPr>
                        <a:t>2</a:t>
                      </a:r>
                      <a:r>
                        <a:rPr lang="en-US" sz="1200" kern="600" dirty="0">
                          <a:effectLst/>
                        </a:rPr>
                        <a:t>”</a:t>
                      </a:r>
                      <a:endParaRPr lang="en-US" sz="1200" kern="600" dirty="0">
                        <a:solidFill>
                          <a:srgbClr val="000000"/>
                        </a:solidFill>
                        <a:effectLst/>
                        <a:latin typeface="Arial"/>
                        <a:ea typeface="Arial"/>
                      </a:endParaRPr>
                    </a:p>
                  </a:txBody>
                  <a:tcPr marL="26953" marR="26953" marT="26953" marB="26953" anchor="ctr">
                    <a:solidFill>
                      <a:srgbClr val="F7B5A3"/>
                    </a:solidFill>
                  </a:tcPr>
                </a:tc>
              </a:tr>
            </a:tbl>
          </a:graphicData>
        </a:graphic>
      </p:graphicFrame>
      <p:sp>
        <p:nvSpPr>
          <p:cNvPr id="2" name="TextBox 1"/>
          <p:cNvSpPr txBox="1"/>
          <p:nvPr/>
        </p:nvSpPr>
        <p:spPr>
          <a:xfrm>
            <a:off x="304800" y="304800"/>
            <a:ext cx="8382000" cy="584775"/>
          </a:xfrm>
          <a:prstGeom prst="rect">
            <a:avLst/>
          </a:prstGeom>
          <a:solidFill>
            <a:schemeClr val="bg1">
              <a:lumMod val="95000"/>
            </a:schemeClr>
          </a:solidFill>
        </p:spPr>
        <p:txBody>
          <a:bodyPr wrap="square" rtlCol="0">
            <a:spAutoFit/>
          </a:bodyPr>
          <a:lstStyle/>
          <a:p>
            <a:pPr algn="ctr"/>
            <a:r>
              <a:rPr lang="en-US" sz="3200" b="1" dirty="0" smtClean="0">
                <a:solidFill>
                  <a:schemeClr val="tx1">
                    <a:lumMod val="95000"/>
                    <a:lumOff val="5000"/>
                  </a:schemeClr>
                </a:solidFill>
              </a:rPr>
              <a:t>ABI: Bands 1-16 (Visible /Near-IR/ IR)</a:t>
            </a:r>
            <a:r>
              <a:rPr lang="en-US" sz="3200" dirty="0" smtClean="0">
                <a:solidFill>
                  <a:schemeClr val="tx1">
                    <a:lumMod val="95000"/>
                    <a:lumOff val="5000"/>
                  </a:schemeClr>
                </a:solidFill>
              </a:rPr>
              <a:t> </a:t>
            </a:r>
            <a:endParaRPr lang="en-US" sz="3200" dirty="0">
              <a:solidFill>
                <a:schemeClr val="tx1">
                  <a:lumMod val="95000"/>
                  <a:lumOff val="5000"/>
                </a:schemeClr>
              </a:solidFill>
            </a:endParaRPr>
          </a:p>
        </p:txBody>
      </p:sp>
    </p:spTree>
    <p:custDataLst>
      <p:tags r:id="rId1"/>
    </p:custDataLst>
    <p:extLst>
      <p:ext uri="{BB962C8B-B14F-4D97-AF65-F5344CB8AC3E}">
        <p14:creationId xmlns:p14="http://schemas.microsoft.com/office/powerpoint/2010/main" val="38076328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271949283"/>
              </p:ext>
            </p:extLst>
          </p:nvPr>
        </p:nvGraphicFramePr>
        <p:xfrm>
          <a:off x="255969" y="1801368"/>
          <a:ext cx="8534400" cy="3120542"/>
        </p:xfrm>
        <a:graphic>
          <a:graphicData uri="http://schemas.openxmlformats.org/drawingml/2006/table">
            <a:tbl>
              <a:tblPr firstRow="1">
                <a:tableStyleId>{21E4AEA4-8DFA-4A89-87EB-49C32662AFE0}</a:tableStyleId>
              </a:tblPr>
              <a:tblGrid>
                <a:gridCol w="975057"/>
                <a:gridCol w="1359774"/>
                <a:gridCol w="2313369"/>
                <a:gridCol w="1524000"/>
                <a:gridCol w="2362200"/>
              </a:tblGrid>
              <a:tr h="674905">
                <a:tc>
                  <a:txBody>
                    <a:bodyPr/>
                    <a:lstStyle/>
                    <a:p>
                      <a:pPr marL="0" marR="0" algn="ctr">
                        <a:lnSpc>
                          <a:spcPct val="100000"/>
                        </a:lnSpc>
                        <a:spcBef>
                          <a:spcPts val="0"/>
                        </a:spcBef>
                        <a:spcAft>
                          <a:spcPts val="0"/>
                        </a:spcAft>
                      </a:pPr>
                      <a:r>
                        <a:rPr lang="en-US" sz="1800" dirty="0">
                          <a:effectLst/>
                        </a:rPr>
                        <a:t>ABI </a:t>
                      </a:r>
                      <a:endParaRPr lang="en-US" sz="1800" dirty="0" smtClean="0">
                        <a:effectLst/>
                      </a:endParaRPr>
                    </a:p>
                    <a:p>
                      <a:pPr marL="0" marR="0" algn="ctr">
                        <a:lnSpc>
                          <a:spcPct val="100000"/>
                        </a:lnSpc>
                        <a:spcBef>
                          <a:spcPts val="0"/>
                        </a:spcBef>
                        <a:spcAft>
                          <a:spcPts val="0"/>
                        </a:spcAft>
                      </a:pPr>
                      <a:r>
                        <a:rPr lang="en-US" sz="1800" dirty="0" smtClean="0">
                          <a:effectLst/>
                        </a:rPr>
                        <a:t>Band</a:t>
                      </a:r>
                      <a:endParaRPr lang="en-US" sz="1800" b="1" dirty="0">
                        <a:solidFill>
                          <a:srgbClr val="000000"/>
                        </a:solidFill>
                        <a:effectLst/>
                        <a:latin typeface="Arial"/>
                        <a:ea typeface="Arial"/>
                      </a:endParaRPr>
                    </a:p>
                  </a:txBody>
                  <a:tcPr marL="26953" marR="26953" marT="26953" marB="26953" anchor="ctr">
                    <a:solidFill>
                      <a:schemeClr val="tx2">
                        <a:lumMod val="40000"/>
                        <a:lumOff val="60000"/>
                      </a:schemeClr>
                    </a:solidFill>
                  </a:tcPr>
                </a:tc>
                <a:tc>
                  <a:txBody>
                    <a:bodyPr/>
                    <a:lstStyle/>
                    <a:p>
                      <a:pPr marL="0" marR="0" algn="ctr">
                        <a:lnSpc>
                          <a:spcPct val="100000"/>
                        </a:lnSpc>
                        <a:spcBef>
                          <a:spcPts val="0"/>
                        </a:spcBef>
                        <a:spcAft>
                          <a:spcPts val="0"/>
                        </a:spcAft>
                      </a:pPr>
                      <a:r>
                        <a:rPr lang="en-US" sz="1800" dirty="0" smtClean="0">
                          <a:effectLst/>
                        </a:rPr>
                        <a:t>Wavelength</a:t>
                      </a:r>
                      <a:r>
                        <a:rPr lang="en-US" sz="1800" baseline="0" dirty="0" smtClean="0">
                          <a:effectLst/>
                        </a:rPr>
                        <a:t> </a:t>
                      </a:r>
                      <a:r>
                        <a:rPr lang="en-US" sz="1800" dirty="0" smtClean="0">
                          <a:effectLst/>
                        </a:rPr>
                        <a:t>(µm</a:t>
                      </a:r>
                      <a:r>
                        <a:rPr lang="en-US" sz="1800" dirty="0">
                          <a:effectLst/>
                        </a:rPr>
                        <a:t>)</a:t>
                      </a:r>
                      <a:endParaRPr lang="en-US" sz="1800" b="1" dirty="0">
                        <a:solidFill>
                          <a:srgbClr val="000000"/>
                        </a:solidFill>
                        <a:effectLst/>
                        <a:latin typeface="Arial"/>
                        <a:ea typeface="Arial"/>
                      </a:endParaRPr>
                    </a:p>
                  </a:txBody>
                  <a:tcPr marL="26953" marR="26953" marT="26953" marB="26953" anchor="ctr">
                    <a:solidFill>
                      <a:schemeClr val="tx2">
                        <a:lumMod val="40000"/>
                        <a:lumOff val="60000"/>
                      </a:schemeClr>
                    </a:solidFill>
                  </a:tcPr>
                </a:tc>
                <a:tc>
                  <a:txBody>
                    <a:bodyPr/>
                    <a:lstStyle/>
                    <a:p>
                      <a:pPr marL="0" marR="0" algn="ctr">
                        <a:lnSpc>
                          <a:spcPct val="100000"/>
                        </a:lnSpc>
                        <a:spcBef>
                          <a:spcPts val="0"/>
                        </a:spcBef>
                        <a:spcAft>
                          <a:spcPts val="0"/>
                        </a:spcAft>
                      </a:pPr>
                      <a:r>
                        <a:rPr lang="en-US" sz="1800" dirty="0" smtClean="0">
                          <a:effectLst/>
                        </a:rPr>
                        <a:t>Wavelength</a:t>
                      </a:r>
                      <a:r>
                        <a:rPr lang="en-US" sz="1800" baseline="0" dirty="0" smtClean="0">
                          <a:effectLst/>
                        </a:rPr>
                        <a:t> range</a:t>
                      </a:r>
                      <a:r>
                        <a:rPr lang="en-US" sz="1800" dirty="0" smtClean="0">
                          <a:effectLst/>
                        </a:rPr>
                        <a:t> </a:t>
                      </a:r>
                      <a:r>
                        <a:rPr lang="en-US" sz="1800" baseline="0" dirty="0" smtClean="0">
                          <a:effectLst/>
                        </a:rPr>
                        <a:t> </a:t>
                      </a:r>
                      <a:r>
                        <a:rPr lang="en-US" sz="1800" dirty="0" smtClean="0">
                          <a:effectLst/>
                        </a:rPr>
                        <a:t>(µm</a:t>
                      </a:r>
                      <a:r>
                        <a:rPr lang="en-US" sz="1800" dirty="0">
                          <a:effectLst/>
                        </a:rPr>
                        <a:t>)</a:t>
                      </a:r>
                      <a:endParaRPr lang="en-US" sz="1800" b="1" dirty="0">
                        <a:solidFill>
                          <a:srgbClr val="000000"/>
                        </a:solidFill>
                        <a:effectLst/>
                        <a:latin typeface="Arial"/>
                        <a:ea typeface="Arial"/>
                      </a:endParaRPr>
                    </a:p>
                  </a:txBody>
                  <a:tcPr marL="26953" marR="26953" marT="26953" marB="26953" anchor="ctr">
                    <a:solidFill>
                      <a:schemeClr val="tx2">
                        <a:lumMod val="40000"/>
                        <a:lumOff val="60000"/>
                      </a:schemeClr>
                    </a:solidFill>
                  </a:tcPr>
                </a:tc>
                <a:tc>
                  <a:txBody>
                    <a:bodyPr/>
                    <a:lstStyle/>
                    <a:p>
                      <a:pPr marL="0" marR="0" algn="ctr">
                        <a:lnSpc>
                          <a:spcPct val="100000"/>
                        </a:lnSpc>
                        <a:spcBef>
                          <a:spcPts val="0"/>
                        </a:spcBef>
                        <a:spcAft>
                          <a:spcPts val="0"/>
                        </a:spcAft>
                      </a:pPr>
                      <a:r>
                        <a:rPr lang="en-US" sz="1800" dirty="0">
                          <a:effectLst/>
                        </a:rPr>
                        <a:t>Sub-point pixel </a:t>
                      </a:r>
                      <a:r>
                        <a:rPr lang="en-US" sz="1800" dirty="0" smtClean="0">
                          <a:effectLst/>
                        </a:rPr>
                        <a:t>spacing (km)</a:t>
                      </a:r>
                      <a:endParaRPr lang="en-US" sz="1800" b="1" dirty="0">
                        <a:solidFill>
                          <a:srgbClr val="000000"/>
                        </a:solidFill>
                        <a:effectLst/>
                        <a:latin typeface="Arial"/>
                        <a:ea typeface="Arial"/>
                      </a:endParaRPr>
                    </a:p>
                  </a:txBody>
                  <a:tcPr marL="26953" marR="26953" marT="26953" marB="26953" anchor="ctr">
                    <a:solidFill>
                      <a:schemeClr val="tx2">
                        <a:lumMod val="40000"/>
                        <a:lumOff val="60000"/>
                      </a:schemeClr>
                    </a:solidFill>
                  </a:tcPr>
                </a:tc>
                <a:tc>
                  <a:txBody>
                    <a:bodyPr/>
                    <a:lstStyle/>
                    <a:p>
                      <a:pPr marL="0" marR="0" algn="ctr">
                        <a:lnSpc>
                          <a:spcPct val="100000"/>
                        </a:lnSpc>
                        <a:spcBef>
                          <a:spcPts val="0"/>
                        </a:spcBef>
                        <a:spcAft>
                          <a:spcPts val="0"/>
                        </a:spcAft>
                      </a:pPr>
                      <a:r>
                        <a:rPr lang="en-US" sz="1800" dirty="0">
                          <a:effectLst/>
                        </a:rPr>
                        <a:t>Descriptive Name</a:t>
                      </a:r>
                      <a:endParaRPr lang="en-US" sz="1800" b="1" dirty="0">
                        <a:solidFill>
                          <a:srgbClr val="000000"/>
                        </a:solidFill>
                        <a:effectLst/>
                        <a:latin typeface="Arial"/>
                        <a:ea typeface="Arial"/>
                      </a:endParaRPr>
                    </a:p>
                  </a:txBody>
                  <a:tcPr marL="26953" marR="26953" marT="26953" marB="26953" anchor="ctr">
                    <a:solidFill>
                      <a:schemeClr val="tx2">
                        <a:lumMod val="40000"/>
                        <a:lumOff val="60000"/>
                      </a:schemeClr>
                    </a:solidFill>
                  </a:tcPr>
                </a:tc>
              </a:tr>
              <a:tr h="196218">
                <a:tc>
                  <a:txBody>
                    <a:bodyPr/>
                    <a:lstStyle/>
                    <a:p>
                      <a:pPr marL="0" marR="0" algn="ctr">
                        <a:lnSpc>
                          <a:spcPct val="150000"/>
                        </a:lnSpc>
                        <a:spcBef>
                          <a:spcPts val="0"/>
                        </a:spcBef>
                        <a:spcAft>
                          <a:spcPts val="0"/>
                        </a:spcAft>
                      </a:pPr>
                      <a:r>
                        <a:rPr lang="en-US" sz="1400" kern="600" dirty="0">
                          <a:effectLst/>
                        </a:rPr>
                        <a:t>1</a:t>
                      </a:r>
                      <a:endParaRPr lang="en-US" sz="1400" kern="600" dirty="0">
                        <a:solidFill>
                          <a:srgbClr val="000000"/>
                        </a:solidFill>
                        <a:effectLst/>
                        <a:latin typeface="Arial"/>
                        <a:ea typeface="Arial"/>
                      </a:endParaRPr>
                    </a:p>
                  </a:txBody>
                  <a:tcPr marL="26953" marR="26953" marT="26953" marB="26953" anchor="ctr"/>
                </a:tc>
                <a:tc>
                  <a:txBody>
                    <a:bodyPr/>
                    <a:lstStyle/>
                    <a:p>
                      <a:pPr marL="0" marR="0" algn="ctr">
                        <a:lnSpc>
                          <a:spcPct val="150000"/>
                        </a:lnSpc>
                        <a:spcBef>
                          <a:spcPts val="0"/>
                        </a:spcBef>
                        <a:spcAft>
                          <a:spcPts val="0"/>
                        </a:spcAft>
                      </a:pPr>
                      <a:r>
                        <a:rPr lang="en-US" sz="1400" kern="600" dirty="0">
                          <a:effectLst/>
                        </a:rPr>
                        <a:t>0.47</a:t>
                      </a:r>
                      <a:endParaRPr lang="en-US" sz="1400" kern="600" dirty="0">
                        <a:solidFill>
                          <a:srgbClr val="000000"/>
                        </a:solidFill>
                        <a:effectLst/>
                        <a:latin typeface="Arial"/>
                        <a:ea typeface="Arial"/>
                      </a:endParaRPr>
                    </a:p>
                  </a:txBody>
                  <a:tcPr marL="26953" marR="26953" marT="26953" marB="26953" anchor="ctr"/>
                </a:tc>
                <a:tc>
                  <a:txBody>
                    <a:bodyPr/>
                    <a:lstStyle/>
                    <a:p>
                      <a:pPr marL="0" marR="0" algn="ctr">
                        <a:lnSpc>
                          <a:spcPct val="150000"/>
                        </a:lnSpc>
                        <a:spcBef>
                          <a:spcPts val="0"/>
                        </a:spcBef>
                        <a:spcAft>
                          <a:spcPts val="0"/>
                        </a:spcAft>
                      </a:pPr>
                      <a:r>
                        <a:rPr lang="en-US" sz="1400" kern="600" dirty="0" smtClean="0">
                          <a:effectLst/>
                        </a:rPr>
                        <a:t>0.45 - 0.49</a:t>
                      </a:r>
                      <a:endParaRPr lang="en-US" sz="1400" kern="600" dirty="0">
                        <a:solidFill>
                          <a:srgbClr val="000000"/>
                        </a:solidFill>
                        <a:effectLst/>
                        <a:latin typeface="Arial"/>
                        <a:ea typeface="Arial"/>
                      </a:endParaRPr>
                    </a:p>
                  </a:txBody>
                  <a:tcPr marL="26953" marR="26953" marT="26953" marB="26953" anchor="ctr"/>
                </a:tc>
                <a:tc>
                  <a:txBody>
                    <a:bodyPr/>
                    <a:lstStyle/>
                    <a:p>
                      <a:pPr marL="0" marR="0" algn="ctr">
                        <a:lnSpc>
                          <a:spcPct val="150000"/>
                        </a:lnSpc>
                        <a:spcBef>
                          <a:spcPts val="0"/>
                        </a:spcBef>
                        <a:spcAft>
                          <a:spcPts val="0"/>
                        </a:spcAft>
                      </a:pPr>
                      <a:r>
                        <a:rPr lang="en-US" sz="1400" kern="600" dirty="0">
                          <a:effectLst/>
                        </a:rPr>
                        <a:t>1</a:t>
                      </a:r>
                      <a:endParaRPr lang="en-US" sz="1400" kern="600" dirty="0">
                        <a:solidFill>
                          <a:srgbClr val="000000"/>
                        </a:solidFill>
                        <a:effectLst/>
                        <a:latin typeface="Arial"/>
                        <a:ea typeface="Arial"/>
                      </a:endParaRPr>
                    </a:p>
                  </a:txBody>
                  <a:tcPr marL="26953" marR="26953" marT="26953" marB="26953" anchor="ctr"/>
                </a:tc>
                <a:tc>
                  <a:txBody>
                    <a:bodyPr/>
                    <a:lstStyle/>
                    <a:p>
                      <a:pPr marL="0" marR="0" algn="ctr">
                        <a:lnSpc>
                          <a:spcPct val="150000"/>
                        </a:lnSpc>
                        <a:spcBef>
                          <a:spcPts val="0"/>
                        </a:spcBef>
                        <a:spcAft>
                          <a:spcPts val="0"/>
                        </a:spcAft>
                      </a:pPr>
                      <a:r>
                        <a:rPr lang="en-US" sz="1400" kern="600" dirty="0">
                          <a:effectLst/>
                        </a:rPr>
                        <a:t>“Blue”</a:t>
                      </a:r>
                      <a:endParaRPr lang="en-US" sz="1400" kern="600" dirty="0">
                        <a:solidFill>
                          <a:srgbClr val="000000"/>
                        </a:solidFill>
                        <a:effectLst/>
                        <a:latin typeface="Arial"/>
                        <a:ea typeface="Arial"/>
                      </a:endParaRPr>
                    </a:p>
                  </a:txBody>
                  <a:tcPr marL="26953" marR="26953" marT="26953" marB="26953" anchor="ctr"/>
                </a:tc>
              </a:tr>
              <a:tr h="196218">
                <a:tc>
                  <a:txBody>
                    <a:bodyPr/>
                    <a:lstStyle/>
                    <a:p>
                      <a:pPr marL="0" marR="0" algn="ctr">
                        <a:lnSpc>
                          <a:spcPct val="150000"/>
                        </a:lnSpc>
                        <a:spcBef>
                          <a:spcPts val="0"/>
                        </a:spcBef>
                        <a:spcAft>
                          <a:spcPts val="0"/>
                        </a:spcAft>
                      </a:pPr>
                      <a:r>
                        <a:rPr lang="en-US" sz="1400" kern="600" dirty="0">
                          <a:effectLst/>
                        </a:rPr>
                        <a:t>2</a:t>
                      </a:r>
                      <a:endParaRPr lang="en-US" sz="1400" kern="600" dirty="0">
                        <a:solidFill>
                          <a:srgbClr val="000000"/>
                        </a:solidFill>
                        <a:effectLst/>
                        <a:latin typeface="Arial"/>
                        <a:ea typeface="Arial"/>
                      </a:endParaRPr>
                    </a:p>
                  </a:txBody>
                  <a:tcPr marL="26953" marR="26953" marT="26953" marB="26953" anchor="ctr">
                    <a:lnB w="12700" cap="flat" cmpd="sng" algn="ctr">
                      <a:solidFill>
                        <a:schemeClr val="tx1"/>
                      </a:solidFill>
                      <a:prstDash val="solid"/>
                      <a:round/>
                      <a:headEnd type="none" w="med" len="med"/>
                      <a:tailEnd type="none" w="med" len="med"/>
                    </a:lnB>
                    <a:solidFill>
                      <a:srgbClr val="F7B5A3"/>
                    </a:solidFill>
                  </a:tcPr>
                </a:tc>
                <a:tc>
                  <a:txBody>
                    <a:bodyPr/>
                    <a:lstStyle/>
                    <a:p>
                      <a:pPr marL="0" marR="0" algn="ctr">
                        <a:lnSpc>
                          <a:spcPct val="150000"/>
                        </a:lnSpc>
                        <a:spcBef>
                          <a:spcPts val="0"/>
                        </a:spcBef>
                        <a:spcAft>
                          <a:spcPts val="0"/>
                        </a:spcAft>
                      </a:pPr>
                      <a:r>
                        <a:rPr lang="en-US" sz="1400" kern="600" dirty="0">
                          <a:effectLst/>
                        </a:rPr>
                        <a:t>0.64</a:t>
                      </a:r>
                      <a:endParaRPr lang="en-US" sz="1400" kern="600" dirty="0">
                        <a:solidFill>
                          <a:srgbClr val="000000"/>
                        </a:solidFill>
                        <a:effectLst/>
                        <a:latin typeface="Arial"/>
                        <a:ea typeface="Arial"/>
                      </a:endParaRPr>
                    </a:p>
                  </a:txBody>
                  <a:tcPr marL="26953" marR="26953" marT="26953" marB="26953" anchor="ctr">
                    <a:lnB w="12700" cap="flat" cmpd="sng" algn="ctr">
                      <a:solidFill>
                        <a:schemeClr val="tx1"/>
                      </a:solidFill>
                      <a:prstDash val="solid"/>
                      <a:round/>
                      <a:headEnd type="none" w="med" len="med"/>
                      <a:tailEnd type="none" w="med" len="med"/>
                    </a:lnB>
                    <a:solidFill>
                      <a:srgbClr val="F7B5A3"/>
                    </a:solidFill>
                  </a:tcPr>
                </a:tc>
                <a:tc>
                  <a:txBody>
                    <a:bodyPr/>
                    <a:lstStyle/>
                    <a:p>
                      <a:pPr marL="0" marR="0" algn="ctr">
                        <a:lnSpc>
                          <a:spcPct val="150000"/>
                        </a:lnSpc>
                        <a:spcBef>
                          <a:spcPts val="0"/>
                        </a:spcBef>
                        <a:spcAft>
                          <a:spcPts val="0"/>
                        </a:spcAft>
                      </a:pPr>
                      <a:r>
                        <a:rPr lang="en-US" sz="1400" kern="600" dirty="0" smtClean="0">
                          <a:effectLst/>
                        </a:rPr>
                        <a:t>0.60 - 0.68</a:t>
                      </a:r>
                      <a:endParaRPr lang="en-US" sz="1400" kern="600" dirty="0">
                        <a:solidFill>
                          <a:srgbClr val="000000"/>
                        </a:solidFill>
                        <a:effectLst/>
                        <a:latin typeface="Arial"/>
                        <a:ea typeface="Arial"/>
                      </a:endParaRPr>
                    </a:p>
                  </a:txBody>
                  <a:tcPr marL="26953" marR="26953" marT="26953" marB="26953" anchor="ctr">
                    <a:lnB w="12700" cap="flat" cmpd="sng" algn="ctr">
                      <a:solidFill>
                        <a:schemeClr val="tx1"/>
                      </a:solidFill>
                      <a:prstDash val="solid"/>
                      <a:round/>
                      <a:headEnd type="none" w="med" len="med"/>
                      <a:tailEnd type="none" w="med" len="med"/>
                    </a:lnB>
                    <a:solidFill>
                      <a:srgbClr val="F7B5A3"/>
                    </a:solidFill>
                  </a:tcPr>
                </a:tc>
                <a:tc>
                  <a:txBody>
                    <a:bodyPr/>
                    <a:lstStyle/>
                    <a:p>
                      <a:pPr marL="0" marR="0" algn="ctr">
                        <a:lnSpc>
                          <a:spcPct val="150000"/>
                        </a:lnSpc>
                        <a:spcBef>
                          <a:spcPts val="0"/>
                        </a:spcBef>
                        <a:spcAft>
                          <a:spcPts val="0"/>
                        </a:spcAft>
                      </a:pPr>
                      <a:r>
                        <a:rPr lang="en-US" sz="1400" kern="600" dirty="0">
                          <a:effectLst/>
                        </a:rPr>
                        <a:t>0.5</a:t>
                      </a:r>
                      <a:endParaRPr lang="en-US" sz="1400" kern="600" dirty="0">
                        <a:solidFill>
                          <a:srgbClr val="000000"/>
                        </a:solidFill>
                        <a:effectLst/>
                        <a:latin typeface="Arial"/>
                        <a:ea typeface="Arial"/>
                      </a:endParaRPr>
                    </a:p>
                  </a:txBody>
                  <a:tcPr marL="26953" marR="26953" marT="26953" marB="26953" anchor="ctr">
                    <a:lnB w="12700" cap="flat" cmpd="sng" algn="ctr">
                      <a:solidFill>
                        <a:schemeClr val="tx1"/>
                      </a:solidFill>
                      <a:prstDash val="solid"/>
                      <a:round/>
                      <a:headEnd type="none" w="med" len="med"/>
                      <a:tailEnd type="none" w="med" len="med"/>
                    </a:lnB>
                    <a:solidFill>
                      <a:srgbClr val="F7B5A3"/>
                    </a:solidFill>
                  </a:tcPr>
                </a:tc>
                <a:tc>
                  <a:txBody>
                    <a:bodyPr/>
                    <a:lstStyle/>
                    <a:p>
                      <a:pPr marL="0" marR="0" algn="ctr">
                        <a:lnSpc>
                          <a:spcPct val="150000"/>
                        </a:lnSpc>
                        <a:spcBef>
                          <a:spcPts val="0"/>
                        </a:spcBef>
                        <a:spcAft>
                          <a:spcPts val="0"/>
                        </a:spcAft>
                      </a:pPr>
                      <a:r>
                        <a:rPr lang="en-US" sz="1400" kern="600" dirty="0">
                          <a:effectLst/>
                        </a:rPr>
                        <a:t>“Red”</a:t>
                      </a:r>
                      <a:endParaRPr lang="en-US" sz="1400" kern="600" dirty="0">
                        <a:solidFill>
                          <a:srgbClr val="000000"/>
                        </a:solidFill>
                        <a:effectLst/>
                        <a:latin typeface="Arial"/>
                        <a:ea typeface="Arial"/>
                      </a:endParaRPr>
                    </a:p>
                  </a:txBody>
                  <a:tcPr marL="26953" marR="26953" marT="26953" marB="26953" anchor="ctr">
                    <a:lnB w="12700" cap="flat" cmpd="sng" algn="ctr">
                      <a:solidFill>
                        <a:schemeClr val="tx1"/>
                      </a:solidFill>
                      <a:prstDash val="solid"/>
                      <a:round/>
                      <a:headEnd type="none" w="med" len="med"/>
                      <a:tailEnd type="none" w="med" len="med"/>
                    </a:lnB>
                    <a:solidFill>
                      <a:srgbClr val="F7B5A3"/>
                    </a:solidFill>
                  </a:tcPr>
                </a:tc>
              </a:tr>
              <a:tr h="196218">
                <a:tc>
                  <a:txBody>
                    <a:bodyPr/>
                    <a:lstStyle/>
                    <a:p>
                      <a:pPr marL="0" marR="0" algn="ctr">
                        <a:lnSpc>
                          <a:spcPct val="150000"/>
                        </a:lnSpc>
                        <a:spcBef>
                          <a:spcPts val="0"/>
                        </a:spcBef>
                        <a:spcAft>
                          <a:spcPts val="0"/>
                        </a:spcAft>
                      </a:pPr>
                      <a:r>
                        <a:rPr lang="en-US" sz="1400" kern="600" dirty="0">
                          <a:effectLst/>
                        </a:rPr>
                        <a:t>3</a:t>
                      </a:r>
                      <a:endParaRPr lang="en-US" sz="1400" kern="600" dirty="0">
                        <a:solidFill>
                          <a:srgbClr val="000000"/>
                        </a:solidFill>
                        <a:effectLst/>
                        <a:latin typeface="Arial"/>
                        <a:ea typeface="Arial"/>
                      </a:endParaRPr>
                    </a:p>
                  </a:txBody>
                  <a:tcPr marL="26953" marR="26953" marT="26953" marB="26953" anchor="ctr">
                    <a:lnT w="12700"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pPr>
                      <a:r>
                        <a:rPr lang="en-US" sz="1400" kern="600">
                          <a:effectLst/>
                        </a:rPr>
                        <a:t>0.864</a:t>
                      </a:r>
                      <a:endParaRPr lang="en-US" sz="1400" kern="600">
                        <a:solidFill>
                          <a:srgbClr val="000000"/>
                        </a:solidFill>
                        <a:effectLst/>
                        <a:latin typeface="Arial"/>
                        <a:ea typeface="Arial"/>
                      </a:endParaRPr>
                    </a:p>
                  </a:txBody>
                  <a:tcPr marL="26953" marR="26953" marT="26953" marB="26953" anchor="ctr">
                    <a:lnT w="12700"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pPr>
                      <a:r>
                        <a:rPr lang="en-US" sz="1400" kern="600" dirty="0" smtClean="0">
                          <a:effectLst/>
                        </a:rPr>
                        <a:t>0.847 - 0.882</a:t>
                      </a:r>
                      <a:endParaRPr lang="en-US" sz="1400" kern="600" dirty="0">
                        <a:solidFill>
                          <a:srgbClr val="000000"/>
                        </a:solidFill>
                        <a:effectLst/>
                        <a:latin typeface="Arial"/>
                        <a:ea typeface="Arial"/>
                      </a:endParaRPr>
                    </a:p>
                  </a:txBody>
                  <a:tcPr marL="26953" marR="26953" marT="26953" marB="26953" anchor="ctr">
                    <a:lnT w="12700"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pPr>
                      <a:r>
                        <a:rPr lang="en-US" sz="1400" kern="600" dirty="0">
                          <a:effectLst/>
                        </a:rPr>
                        <a:t>1</a:t>
                      </a:r>
                      <a:endParaRPr lang="en-US" sz="1400" kern="600" dirty="0">
                        <a:solidFill>
                          <a:srgbClr val="000000"/>
                        </a:solidFill>
                        <a:effectLst/>
                        <a:latin typeface="Arial"/>
                        <a:ea typeface="Arial"/>
                      </a:endParaRPr>
                    </a:p>
                  </a:txBody>
                  <a:tcPr marL="26953" marR="26953" marT="26953" marB="26953" anchor="ctr">
                    <a:lnT w="12700"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pPr>
                      <a:r>
                        <a:rPr lang="en-US" sz="1400" kern="600" dirty="0">
                          <a:effectLst/>
                        </a:rPr>
                        <a:t>“Veggie”</a:t>
                      </a:r>
                      <a:endParaRPr lang="en-US" sz="1400" kern="600" dirty="0">
                        <a:solidFill>
                          <a:srgbClr val="000000"/>
                        </a:solidFill>
                        <a:effectLst/>
                        <a:latin typeface="Arial"/>
                        <a:ea typeface="Arial"/>
                      </a:endParaRPr>
                    </a:p>
                  </a:txBody>
                  <a:tcPr marL="26953" marR="26953" marT="26953" marB="26953" anchor="ctr">
                    <a:lnT w="12700" cap="flat" cmpd="sng" algn="ctr">
                      <a:solidFill>
                        <a:schemeClr val="tx1"/>
                      </a:solidFill>
                      <a:prstDash val="solid"/>
                      <a:round/>
                      <a:headEnd type="none" w="med" len="med"/>
                      <a:tailEnd type="none" w="med" len="med"/>
                    </a:lnT>
                  </a:tcPr>
                </a:tc>
              </a:tr>
              <a:tr h="196218">
                <a:tc>
                  <a:txBody>
                    <a:bodyPr/>
                    <a:lstStyle/>
                    <a:p>
                      <a:pPr marL="0" marR="0" algn="ctr">
                        <a:lnSpc>
                          <a:spcPct val="150000"/>
                        </a:lnSpc>
                        <a:spcBef>
                          <a:spcPts val="0"/>
                        </a:spcBef>
                        <a:spcAft>
                          <a:spcPts val="0"/>
                        </a:spcAft>
                      </a:pPr>
                      <a:r>
                        <a:rPr lang="en-US" sz="1400" kern="600" dirty="0">
                          <a:effectLst/>
                        </a:rPr>
                        <a:t>4</a:t>
                      </a:r>
                      <a:endParaRPr lang="en-US" sz="1400" kern="600" dirty="0">
                        <a:solidFill>
                          <a:srgbClr val="000000"/>
                        </a:solidFill>
                        <a:effectLst/>
                        <a:latin typeface="Arial"/>
                        <a:ea typeface="Arial"/>
                      </a:endParaRPr>
                    </a:p>
                  </a:txBody>
                  <a:tcPr marL="26953" marR="26953" marT="26953" marB="26953" anchor="ctr">
                    <a:solidFill>
                      <a:srgbClr val="F7B5A3"/>
                    </a:solidFill>
                  </a:tcPr>
                </a:tc>
                <a:tc>
                  <a:txBody>
                    <a:bodyPr/>
                    <a:lstStyle/>
                    <a:p>
                      <a:pPr marL="0" marR="0" algn="ctr">
                        <a:lnSpc>
                          <a:spcPct val="150000"/>
                        </a:lnSpc>
                        <a:spcBef>
                          <a:spcPts val="0"/>
                        </a:spcBef>
                        <a:spcAft>
                          <a:spcPts val="0"/>
                        </a:spcAft>
                      </a:pPr>
                      <a:r>
                        <a:rPr lang="en-US" sz="1400" kern="600" dirty="0">
                          <a:effectLst/>
                        </a:rPr>
                        <a:t>1.373</a:t>
                      </a:r>
                      <a:endParaRPr lang="en-US" sz="1400" kern="600" dirty="0">
                        <a:solidFill>
                          <a:srgbClr val="000000"/>
                        </a:solidFill>
                        <a:effectLst/>
                        <a:latin typeface="Arial"/>
                        <a:ea typeface="Arial"/>
                      </a:endParaRPr>
                    </a:p>
                  </a:txBody>
                  <a:tcPr marL="26953" marR="26953" marT="26953" marB="26953" anchor="ctr">
                    <a:solidFill>
                      <a:srgbClr val="F7B5A3"/>
                    </a:solidFill>
                  </a:tcPr>
                </a:tc>
                <a:tc>
                  <a:txBody>
                    <a:bodyPr/>
                    <a:lstStyle/>
                    <a:p>
                      <a:pPr marL="0" marR="0" algn="ctr">
                        <a:lnSpc>
                          <a:spcPct val="150000"/>
                        </a:lnSpc>
                        <a:spcBef>
                          <a:spcPts val="0"/>
                        </a:spcBef>
                        <a:spcAft>
                          <a:spcPts val="0"/>
                        </a:spcAft>
                      </a:pPr>
                      <a:r>
                        <a:rPr lang="en-US" sz="1400" kern="600" dirty="0" smtClean="0">
                          <a:effectLst/>
                        </a:rPr>
                        <a:t>1.366 - 1.380</a:t>
                      </a:r>
                      <a:endParaRPr lang="en-US" sz="1400" kern="600" dirty="0">
                        <a:solidFill>
                          <a:srgbClr val="000000"/>
                        </a:solidFill>
                        <a:effectLst/>
                        <a:latin typeface="Arial"/>
                        <a:ea typeface="Arial"/>
                      </a:endParaRPr>
                    </a:p>
                  </a:txBody>
                  <a:tcPr marL="26953" marR="26953" marT="26953" marB="26953" anchor="ctr">
                    <a:solidFill>
                      <a:srgbClr val="F7B5A3"/>
                    </a:solidFill>
                  </a:tcPr>
                </a:tc>
                <a:tc>
                  <a:txBody>
                    <a:bodyPr/>
                    <a:lstStyle/>
                    <a:p>
                      <a:pPr marL="0" marR="0" algn="ctr">
                        <a:lnSpc>
                          <a:spcPct val="150000"/>
                        </a:lnSpc>
                        <a:spcBef>
                          <a:spcPts val="0"/>
                        </a:spcBef>
                        <a:spcAft>
                          <a:spcPts val="0"/>
                        </a:spcAft>
                      </a:pPr>
                      <a:r>
                        <a:rPr lang="en-US" sz="1400" kern="600" dirty="0">
                          <a:effectLst/>
                        </a:rPr>
                        <a:t>2</a:t>
                      </a:r>
                      <a:endParaRPr lang="en-US" sz="1400" kern="600" dirty="0">
                        <a:solidFill>
                          <a:srgbClr val="000000"/>
                        </a:solidFill>
                        <a:effectLst/>
                        <a:latin typeface="Arial"/>
                        <a:ea typeface="Arial"/>
                      </a:endParaRPr>
                    </a:p>
                  </a:txBody>
                  <a:tcPr marL="26953" marR="26953" marT="26953" marB="26953" anchor="ctr">
                    <a:solidFill>
                      <a:srgbClr val="F7B5A3"/>
                    </a:solidFill>
                  </a:tcPr>
                </a:tc>
                <a:tc>
                  <a:txBody>
                    <a:bodyPr/>
                    <a:lstStyle/>
                    <a:p>
                      <a:pPr marL="0" marR="0" algn="ctr">
                        <a:lnSpc>
                          <a:spcPct val="150000"/>
                        </a:lnSpc>
                        <a:spcBef>
                          <a:spcPts val="0"/>
                        </a:spcBef>
                        <a:spcAft>
                          <a:spcPts val="0"/>
                        </a:spcAft>
                      </a:pPr>
                      <a:r>
                        <a:rPr lang="en-US" sz="1400" kern="600" dirty="0">
                          <a:effectLst/>
                        </a:rPr>
                        <a:t>“Cirrus”</a:t>
                      </a:r>
                      <a:endParaRPr lang="en-US" sz="1400" kern="600" dirty="0">
                        <a:solidFill>
                          <a:srgbClr val="000000"/>
                        </a:solidFill>
                        <a:effectLst/>
                        <a:latin typeface="Arial"/>
                        <a:ea typeface="Arial"/>
                      </a:endParaRPr>
                    </a:p>
                  </a:txBody>
                  <a:tcPr marL="26953" marR="26953" marT="26953" marB="26953" anchor="ctr">
                    <a:solidFill>
                      <a:srgbClr val="F7B5A3"/>
                    </a:solidFill>
                  </a:tcPr>
                </a:tc>
              </a:tr>
              <a:tr h="196218">
                <a:tc>
                  <a:txBody>
                    <a:bodyPr/>
                    <a:lstStyle/>
                    <a:p>
                      <a:pPr marL="0" marR="0" algn="ctr">
                        <a:lnSpc>
                          <a:spcPct val="150000"/>
                        </a:lnSpc>
                        <a:spcBef>
                          <a:spcPts val="0"/>
                        </a:spcBef>
                        <a:spcAft>
                          <a:spcPts val="0"/>
                        </a:spcAft>
                      </a:pPr>
                      <a:r>
                        <a:rPr lang="en-US" sz="1400" kern="600">
                          <a:effectLst/>
                        </a:rPr>
                        <a:t>5</a:t>
                      </a:r>
                      <a:endParaRPr lang="en-US" sz="1400" kern="600">
                        <a:solidFill>
                          <a:srgbClr val="000000"/>
                        </a:solidFill>
                        <a:effectLst/>
                        <a:latin typeface="Arial"/>
                        <a:ea typeface="Arial"/>
                      </a:endParaRPr>
                    </a:p>
                  </a:txBody>
                  <a:tcPr marL="26953" marR="26953" marT="26953" marB="26953" anchor="ctr"/>
                </a:tc>
                <a:tc>
                  <a:txBody>
                    <a:bodyPr/>
                    <a:lstStyle/>
                    <a:p>
                      <a:pPr marL="0" marR="0" algn="ctr">
                        <a:lnSpc>
                          <a:spcPct val="150000"/>
                        </a:lnSpc>
                        <a:spcBef>
                          <a:spcPts val="0"/>
                        </a:spcBef>
                        <a:spcAft>
                          <a:spcPts val="0"/>
                        </a:spcAft>
                      </a:pPr>
                      <a:r>
                        <a:rPr lang="en-US" sz="1400" kern="600">
                          <a:effectLst/>
                        </a:rPr>
                        <a:t>1.61</a:t>
                      </a:r>
                      <a:endParaRPr lang="en-US" sz="1400" kern="600">
                        <a:solidFill>
                          <a:srgbClr val="000000"/>
                        </a:solidFill>
                        <a:effectLst/>
                        <a:latin typeface="Arial"/>
                        <a:ea typeface="Arial"/>
                      </a:endParaRPr>
                    </a:p>
                  </a:txBody>
                  <a:tcPr marL="26953" marR="26953" marT="26953" marB="26953" anchor="ctr"/>
                </a:tc>
                <a:tc>
                  <a:txBody>
                    <a:bodyPr/>
                    <a:lstStyle/>
                    <a:p>
                      <a:pPr marL="0" marR="0" algn="ctr">
                        <a:lnSpc>
                          <a:spcPct val="150000"/>
                        </a:lnSpc>
                        <a:spcBef>
                          <a:spcPts val="0"/>
                        </a:spcBef>
                        <a:spcAft>
                          <a:spcPts val="0"/>
                        </a:spcAft>
                      </a:pPr>
                      <a:r>
                        <a:rPr lang="en-US" sz="1400" kern="600" dirty="0" smtClean="0">
                          <a:effectLst/>
                        </a:rPr>
                        <a:t>1.59 - 1.63</a:t>
                      </a:r>
                      <a:endParaRPr lang="en-US" sz="1400" kern="600" dirty="0">
                        <a:solidFill>
                          <a:srgbClr val="000000"/>
                        </a:solidFill>
                        <a:effectLst/>
                        <a:latin typeface="Arial"/>
                        <a:ea typeface="Arial"/>
                      </a:endParaRPr>
                    </a:p>
                  </a:txBody>
                  <a:tcPr marL="26953" marR="26953" marT="26953" marB="26953" anchor="ctr"/>
                </a:tc>
                <a:tc>
                  <a:txBody>
                    <a:bodyPr/>
                    <a:lstStyle/>
                    <a:p>
                      <a:pPr marL="0" marR="0" algn="ctr">
                        <a:lnSpc>
                          <a:spcPct val="150000"/>
                        </a:lnSpc>
                        <a:spcBef>
                          <a:spcPts val="0"/>
                        </a:spcBef>
                        <a:spcAft>
                          <a:spcPts val="0"/>
                        </a:spcAft>
                      </a:pPr>
                      <a:r>
                        <a:rPr lang="en-US" sz="1400" kern="600" dirty="0">
                          <a:effectLst/>
                        </a:rPr>
                        <a:t>1</a:t>
                      </a:r>
                      <a:endParaRPr lang="en-US" sz="1400" kern="600" dirty="0">
                        <a:solidFill>
                          <a:srgbClr val="000000"/>
                        </a:solidFill>
                        <a:effectLst/>
                        <a:latin typeface="Arial"/>
                        <a:ea typeface="Arial"/>
                      </a:endParaRPr>
                    </a:p>
                  </a:txBody>
                  <a:tcPr marL="26953" marR="26953" marT="26953" marB="26953" anchor="ctr"/>
                </a:tc>
                <a:tc>
                  <a:txBody>
                    <a:bodyPr/>
                    <a:lstStyle/>
                    <a:p>
                      <a:pPr marL="0" marR="0" algn="ctr">
                        <a:lnSpc>
                          <a:spcPct val="150000"/>
                        </a:lnSpc>
                        <a:spcBef>
                          <a:spcPts val="0"/>
                        </a:spcBef>
                        <a:spcAft>
                          <a:spcPts val="0"/>
                        </a:spcAft>
                      </a:pPr>
                      <a:r>
                        <a:rPr lang="en-US" sz="1400" kern="600" dirty="0">
                          <a:effectLst/>
                        </a:rPr>
                        <a:t>“Snow/Ice”</a:t>
                      </a:r>
                      <a:endParaRPr lang="en-US" sz="1400" kern="600" dirty="0">
                        <a:solidFill>
                          <a:srgbClr val="000000"/>
                        </a:solidFill>
                        <a:effectLst/>
                        <a:latin typeface="Arial"/>
                        <a:ea typeface="Arial"/>
                      </a:endParaRPr>
                    </a:p>
                  </a:txBody>
                  <a:tcPr marL="26953" marR="26953" marT="26953" marB="26953" anchor="ctr"/>
                </a:tc>
              </a:tr>
              <a:tr h="196218">
                <a:tc>
                  <a:txBody>
                    <a:bodyPr/>
                    <a:lstStyle/>
                    <a:p>
                      <a:pPr marL="0" marR="0" algn="ctr">
                        <a:lnSpc>
                          <a:spcPct val="150000"/>
                        </a:lnSpc>
                        <a:spcBef>
                          <a:spcPts val="0"/>
                        </a:spcBef>
                        <a:spcAft>
                          <a:spcPts val="0"/>
                        </a:spcAft>
                      </a:pPr>
                      <a:r>
                        <a:rPr lang="en-US" sz="1400" kern="600" dirty="0">
                          <a:effectLst/>
                        </a:rPr>
                        <a:t>6</a:t>
                      </a:r>
                      <a:endParaRPr lang="en-US" sz="1400" kern="600" dirty="0">
                        <a:solidFill>
                          <a:srgbClr val="000000"/>
                        </a:solidFill>
                        <a:effectLst/>
                        <a:latin typeface="Arial"/>
                        <a:ea typeface="Arial"/>
                      </a:endParaRPr>
                    </a:p>
                  </a:txBody>
                  <a:tcPr marL="26953" marR="26953" marT="26953" marB="26953" anchor="ctr">
                    <a:lnB w="12700" cap="flat" cmpd="sng" algn="ctr">
                      <a:solidFill>
                        <a:schemeClr val="tx1"/>
                      </a:solidFill>
                      <a:prstDash val="solid"/>
                      <a:round/>
                      <a:headEnd type="none" w="med" len="med"/>
                      <a:tailEnd type="none" w="med" len="med"/>
                    </a:lnB>
                    <a:solidFill>
                      <a:srgbClr val="F7B5A3"/>
                    </a:solidFill>
                  </a:tcPr>
                </a:tc>
                <a:tc>
                  <a:txBody>
                    <a:bodyPr/>
                    <a:lstStyle/>
                    <a:p>
                      <a:pPr marL="0" marR="0" algn="ctr">
                        <a:lnSpc>
                          <a:spcPct val="150000"/>
                        </a:lnSpc>
                        <a:spcBef>
                          <a:spcPts val="0"/>
                        </a:spcBef>
                        <a:spcAft>
                          <a:spcPts val="0"/>
                        </a:spcAft>
                      </a:pPr>
                      <a:r>
                        <a:rPr lang="en-US" sz="1400" kern="600" dirty="0">
                          <a:effectLst/>
                        </a:rPr>
                        <a:t>2.24</a:t>
                      </a:r>
                      <a:endParaRPr lang="en-US" sz="1400" kern="600" dirty="0">
                        <a:solidFill>
                          <a:srgbClr val="000000"/>
                        </a:solidFill>
                        <a:effectLst/>
                        <a:latin typeface="Arial"/>
                        <a:ea typeface="Arial"/>
                      </a:endParaRPr>
                    </a:p>
                  </a:txBody>
                  <a:tcPr marL="26953" marR="26953" marT="26953" marB="26953" anchor="ctr">
                    <a:lnB w="12700" cap="flat" cmpd="sng" algn="ctr">
                      <a:solidFill>
                        <a:schemeClr val="tx1"/>
                      </a:solidFill>
                      <a:prstDash val="solid"/>
                      <a:round/>
                      <a:headEnd type="none" w="med" len="med"/>
                      <a:tailEnd type="none" w="med" len="med"/>
                    </a:lnB>
                    <a:solidFill>
                      <a:srgbClr val="F7B5A3"/>
                    </a:solidFill>
                  </a:tcPr>
                </a:tc>
                <a:tc>
                  <a:txBody>
                    <a:bodyPr/>
                    <a:lstStyle/>
                    <a:p>
                      <a:pPr marL="0" marR="0" algn="ctr">
                        <a:lnSpc>
                          <a:spcPct val="150000"/>
                        </a:lnSpc>
                        <a:spcBef>
                          <a:spcPts val="0"/>
                        </a:spcBef>
                        <a:spcAft>
                          <a:spcPts val="0"/>
                        </a:spcAft>
                      </a:pPr>
                      <a:r>
                        <a:rPr lang="en-US" sz="1400" kern="600" dirty="0" smtClean="0">
                          <a:effectLst/>
                        </a:rPr>
                        <a:t>2.22 -2.27</a:t>
                      </a:r>
                      <a:endParaRPr lang="en-US" sz="1400" kern="600" dirty="0">
                        <a:solidFill>
                          <a:srgbClr val="000000"/>
                        </a:solidFill>
                        <a:effectLst/>
                        <a:latin typeface="Arial"/>
                        <a:ea typeface="Arial"/>
                      </a:endParaRPr>
                    </a:p>
                  </a:txBody>
                  <a:tcPr marL="26953" marR="26953" marT="26953" marB="26953" anchor="ctr">
                    <a:lnB w="12700" cap="flat" cmpd="sng" algn="ctr">
                      <a:solidFill>
                        <a:schemeClr val="tx1"/>
                      </a:solidFill>
                      <a:prstDash val="solid"/>
                      <a:round/>
                      <a:headEnd type="none" w="med" len="med"/>
                      <a:tailEnd type="none" w="med" len="med"/>
                    </a:lnB>
                    <a:solidFill>
                      <a:srgbClr val="F7B5A3"/>
                    </a:solidFill>
                  </a:tcPr>
                </a:tc>
                <a:tc>
                  <a:txBody>
                    <a:bodyPr/>
                    <a:lstStyle/>
                    <a:p>
                      <a:pPr marL="0" marR="0" algn="ctr">
                        <a:lnSpc>
                          <a:spcPct val="150000"/>
                        </a:lnSpc>
                        <a:spcBef>
                          <a:spcPts val="0"/>
                        </a:spcBef>
                        <a:spcAft>
                          <a:spcPts val="0"/>
                        </a:spcAft>
                      </a:pPr>
                      <a:r>
                        <a:rPr lang="en-US" sz="1400" kern="600" dirty="0">
                          <a:effectLst/>
                        </a:rPr>
                        <a:t>2</a:t>
                      </a:r>
                      <a:endParaRPr lang="en-US" sz="1400" kern="600" dirty="0">
                        <a:solidFill>
                          <a:srgbClr val="000000"/>
                        </a:solidFill>
                        <a:effectLst/>
                        <a:latin typeface="Arial"/>
                        <a:ea typeface="Arial"/>
                      </a:endParaRPr>
                    </a:p>
                  </a:txBody>
                  <a:tcPr marL="26953" marR="26953" marT="26953" marB="26953" anchor="ctr">
                    <a:lnB w="12700" cap="flat" cmpd="sng" algn="ctr">
                      <a:solidFill>
                        <a:schemeClr val="tx1"/>
                      </a:solidFill>
                      <a:prstDash val="solid"/>
                      <a:round/>
                      <a:headEnd type="none" w="med" len="med"/>
                      <a:tailEnd type="none" w="med" len="med"/>
                    </a:lnB>
                    <a:solidFill>
                      <a:srgbClr val="F7B5A3"/>
                    </a:solidFill>
                  </a:tcPr>
                </a:tc>
                <a:tc>
                  <a:txBody>
                    <a:bodyPr/>
                    <a:lstStyle/>
                    <a:p>
                      <a:pPr marL="0" marR="0" algn="ctr">
                        <a:lnSpc>
                          <a:spcPct val="150000"/>
                        </a:lnSpc>
                        <a:spcBef>
                          <a:spcPts val="0"/>
                        </a:spcBef>
                        <a:spcAft>
                          <a:spcPts val="0"/>
                        </a:spcAft>
                      </a:pPr>
                      <a:r>
                        <a:rPr lang="en-US" sz="1400" kern="600" dirty="0">
                          <a:effectLst/>
                        </a:rPr>
                        <a:t>“Cloud Particle Size”</a:t>
                      </a:r>
                      <a:endParaRPr lang="en-US" sz="1400" kern="600" dirty="0">
                        <a:solidFill>
                          <a:srgbClr val="000000"/>
                        </a:solidFill>
                        <a:effectLst/>
                        <a:latin typeface="Arial"/>
                        <a:ea typeface="Arial"/>
                      </a:endParaRPr>
                    </a:p>
                  </a:txBody>
                  <a:tcPr marL="26953" marR="26953" marT="26953" marB="26953" anchor="ctr">
                    <a:lnB w="12700" cap="flat" cmpd="sng" algn="ctr">
                      <a:solidFill>
                        <a:schemeClr val="tx1"/>
                      </a:solidFill>
                      <a:prstDash val="solid"/>
                      <a:round/>
                      <a:headEnd type="none" w="med" len="med"/>
                      <a:tailEnd type="none" w="med" len="med"/>
                    </a:lnB>
                    <a:solidFill>
                      <a:srgbClr val="F7B5A3"/>
                    </a:solidFill>
                  </a:tcPr>
                </a:tc>
              </a:tr>
            </a:tbl>
          </a:graphicData>
        </a:graphic>
      </p:graphicFrame>
      <p:sp>
        <p:nvSpPr>
          <p:cNvPr id="2" name="TextBox 1"/>
          <p:cNvSpPr txBox="1"/>
          <p:nvPr/>
        </p:nvSpPr>
        <p:spPr>
          <a:xfrm>
            <a:off x="965028" y="784086"/>
            <a:ext cx="7645572" cy="646331"/>
          </a:xfrm>
          <a:prstGeom prst="rect">
            <a:avLst/>
          </a:prstGeom>
          <a:noFill/>
        </p:spPr>
        <p:txBody>
          <a:bodyPr wrap="square" rtlCol="0">
            <a:spAutoFit/>
          </a:bodyPr>
          <a:lstStyle/>
          <a:p>
            <a:r>
              <a:rPr lang="en-US" sz="3600" b="1" dirty="0" smtClean="0">
                <a:solidFill>
                  <a:schemeClr val="tx1">
                    <a:lumMod val="95000"/>
                    <a:lumOff val="5000"/>
                  </a:schemeClr>
                </a:solidFill>
              </a:rPr>
              <a:t>ABI: Bands 1-6 (Visible / </a:t>
            </a:r>
            <a:r>
              <a:rPr lang="en-US" sz="3600" b="1" dirty="0" err="1" smtClean="0">
                <a:solidFill>
                  <a:schemeClr val="tx1">
                    <a:lumMod val="95000"/>
                    <a:lumOff val="5000"/>
                  </a:schemeClr>
                </a:solidFill>
              </a:rPr>
              <a:t>NearIR</a:t>
            </a:r>
            <a:r>
              <a:rPr lang="en-US" sz="3600" b="1" dirty="0" smtClean="0">
                <a:solidFill>
                  <a:schemeClr val="tx1">
                    <a:lumMod val="95000"/>
                    <a:lumOff val="5000"/>
                  </a:schemeClr>
                </a:solidFill>
              </a:rPr>
              <a:t>) </a:t>
            </a:r>
            <a:endParaRPr lang="en-US" sz="3600" b="1" dirty="0">
              <a:solidFill>
                <a:schemeClr val="tx1">
                  <a:lumMod val="95000"/>
                  <a:lumOff val="5000"/>
                </a:schemeClr>
              </a:solidFill>
            </a:endParaRPr>
          </a:p>
        </p:txBody>
      </p:sp>
      <p:sp>
        <p:nvSpPr>
          <p:cNvPr id="5" name="Rounded Rectangle 4"/>
          <p:cNvSpPr>
            <a:spLocks noChangeArrowheads="1"/>
          </p:cNvSpPr>
          <p:nvPr/>
        </p:nvSpPr>
        <p:spPr bwMode="auto">
          <a:xfrm>
            <a:off x="568263" y="6248400"/>
            <a:ext cx="8266176" cy="420624"/>
          </a:xfrm>
          <a:prstGeom prst="roundRect">
            <a:avLst>
              <a:gd name="adj" fmla="val 16667"/>
            </a:avLst>
          </a:prstGeom>
          <a:solidFill>
            <a:srgbClr val="F79646"/>
          </a:solidFill>
          <a:ln w="38100">
            <a:solidFill>
              <a:schemeClr val="tx1"/>
            </a:solidFill>
            <a:round/>
            <a:headEnd/>
            <a:tailEnd/>
          </a:ln>
          <a:effectLst>
            <a:outerShdw blurRad="63500" dist="20000" dir="5400000" rotWithShape="0">
              <a:srgbClr val="000000">
                <a:alpha val="37999"/>
              </a:srgbClr>
            </a:outerShdw>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2000" b="1" dirty="0" smtClean="0">
                <a:solidFill>
                  <a:srgbClr val="000000"/>
                </a:solidFill>
              </a:rPr>
              <a:t>Six visible or near visible bands on ABI, one on heritage imager </a:t>
            </a:r>
            <a:endParaRPr lang="en-US" sz="2000" b="1" dirty="0">
              <a:solidFill>
                <a:srgbClr val="000000"/>
              </a:solidFill>
            </a:endParaRPr>
          </a:p>
        </p:txBody>
      </p:sp>
    </p:spTree>
    <p:custDataLst>
      <p:tags r:id="rId1"/>
    </p:custDataLst>
    <p:extLst>
      <p:ext uri="{BB962C8B-B14F-4D97-AF65-F5344CB8AC3E}">
        <p14:creationId xmlns:p14="http://schemas.microsoft.com/office/powerpoint/2010/main" val="14860080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1584659853"/>
              </p:ext>
            </p:extLst>
          </p:nvPr>
        </p:nvGraphicFramePr>
        <p:xfrm>
          <a:off x="255969" y="1801368"/>
          <a:ext cx="8534400" cy="3120542"/>
        </p:xfrm>
        <a:graphic>
          <a:graphicData uri="http://schemas.openxmlformats.org/drawingml/2006/table">
            <a:tbl>
              <a:tblPr firstRow="1">
                <a:tableStyleId>{21E4AEA4-8DFA-4A89-87EB-49C32662AFE0}</a:tableStyleId>
              </a:tblPr>
              <a:tblGrid>
                <a:gridCol w="975057"/>
                <a:gridCol w="1359774"/>
                <a:gridCol w="2313369"/>
                <a:gridCol w="1524000"/>
                <a:gridCol w="2362200"/>
              </a:tblGrid>
              <a:tr h="674905">
                <a:tc>
                  <a:txBody>
                    <a:bodyPr/>
                    <a:lstStyle/>
                    <a:p>
                      <a:pPr marL="0" marR="0" algn="ctr">
                        <a:lnSpc>
                          <a:spcPct val="100000"/>
                        </a:lnSpc>
                        <a:spcBef>
                          <a:spcPts val="0"/>
                        </a:spcBef>
                        <a:spcAft>
                          <a:spcPts val="0"/>
                        </a:spcAft>
                      </a:pPr>
                      <a:r>
                        <a:rPr lang="en-US" sz="1800" dirty="0">
                          <a:effectLst/>
                        </a:rPr>
                        <a:t>ABI </a:t>
                      </a:r>
                      <a:endParaRPr lang="en-US" sz="1800" dirty="0" smtClean="0">
                        <a:effectLst/>
                      </a:endParaRPr>
                    </a:p>
                    <a:p>
                      <a:pPr marL="0" marR="0" algn="ctr">
                        <a:lnSpc>
                          <a:spcPct val="100000"/>
                        </a:lnSpc>
                        <a:spcBef>
                          <a:spcPts val="0"/>
                        </a:spcBef>
                        <a:spcAft>
                          <a:spcPts val="0"/>
                        </a:spcAft>
                      </a:pPr>
                      <a:r>
                        <a:rPr lang="en-US" sz="1800" dirty="0" smtClean="0">
                          <a:effectLst/>
                        </a:rPr>
                        <a:t>Band</a:t>
                      </a:r>
                      <a:endParaRPr lang="en-US" sz="1800" b="1" dirty="0">
                        <a:solidFill>
                          <a:srgbClr val="000000"/>
                        </a:solidFill>
                        <a:effectLst/>
                        <a:latin typeface="Arial"/>
                        <a:ea typeface="Arial"/>
                      </a:endParaRPr>
                    </a:p>
                  </a:txBody>
                  <a:tcPr marL="26953" marR="26953" marT="26953" marB="26953" anchor="ctr">
                    <a:solidFill>
                      <a:schemeClr val="tx2">
                        <a:lumMod val="40000"/>
                        <a:lumOff val="60000"/>
                      </a:schemeClr>
                    </a:solidFill>
                  </a:tcPr>
                </a:tc>
                <a:tc>
                  <a:txBody>
                    <a:bodyPr/>
                    <a:lstStyle/>
                    <a:p>
                      <a:pPr marL="0" marR="0" algn="ctr">
                        <a:lnSpc>
                          <a:spcPct val="100000"/>
                        </a:lnSpc>
                        <a:spcBef>
                          <a:spcPts val="0"/>
                        </a:spcBef>
                        <a:spcAft>
                          <a:spcPts val="0"/>
                        </a:spcAft>
                      </a:pPr>
                      <a:r>
                        <a:rPr lang="en-US" sz="1800" dirty="0" smtClean="0">
                          <a:effectLst/>
                        </a:rPr>
                        <a:t>Wavelength</a:t>
                      </a:r>
                      <a:r>
                        <a:rPr lang="en-US" sz="1800" baseline="0" dirty="0" smtClean="0">
                          <a:effectLst/>
                        </a:rPr>
                        <a:t> </a:t>
                      </a:r>
                      <a:r>
                        <a:rPr lang="en-US" sz="1800" dirty="0" smtClean="0">
                          <a:effectLst/>
                        </a:rPr>
                        <a:t>(µm</a:t>
                      </a:r>
                      <a:r>
                        <a:rPr lang="en-US" sz="1800" dirty="0">
                          <a:effectLst/>
                        </a:rPr>
                        <a:t>)</a:t>
                      </a:r>
                      <a:endParaRPr lang="en-US" sz="1800" b="1" dirty="0">
                        <a:solidFill>
                          <a:srgbClr val="000000"/>
                        </a:solidFill>
                        <a:effectLst/>
                        <a:latin typeface="Arial"/>
                        <a:ea typeface="Arial"/>
                      </a:endParaRPr>
                    </a:p>
                  </a:txBody>
                  <a:tcPr marL="26953" marR="26953" marT="26953" marB="26953" anchor="ctr">
                    <a:solidFill>
                      <a:schemeClr val="tx2">
                        <a:lumMod val="40000"/>
                        <a:lumOff val="60000"/>
                      </a:schemeClr>
                    </a:solidFill>
                  </a:tcPr>
                </a:tc>
                <a:tc>
                  <a:txBody>
                    <a:bodyPr/>
                    <a:lstStyle/>
                    <a:p>
                      <a:pPr marL="0" marR="0" algn="ctr">
                        <a:lnSpc>
                          <a:spcPct val="100000"/>
                        </a:lnSpc>
                        <a:spcBef>
                          <a:spcPts val="0"/>
                        </a:spcBef>
                        <a:spcAft>
                          <a:spcPts val="0"/>
                        </a:spcAft>
                      </a:pPr>
                      <a:r>
                        <a:rPr lang="en-US" sz="1800" dirty="0" smtClean="0">
                          <a:effectLst/>
                        </a:rPr>
                        <a:t>Wavelength</a:t>
                      </a:r>
                      <a:r>
                        <a:rPr lang="en-US" sz="1800" baseline="0" dirty="0" smtClean="0">
                          <a:effectLst/>
                        </a:rPr>
                        <a:t> range</a:t>
                      </a:r>
                      <a:r>
                        <a:rPr lang="en-US" sz="1800" dirty="0" smtClean="0">
                          <a:effectLst/>
                        </a:rPr>
                        <a:t> </a:t>
                      </a:r>
                      <a:r>
                        <a:rPr lang="en-US" sz="1800" baseline="0" dirty="0" smtClean="0">
                          <a:effectLst/>
                        </a:rPr>
                        <a:t> </a:t>
                      </a:r>
                      <a:r>
                        <a:rPr lang="en-US" sz="1800" dirty="0" smtClean="0">
                          <a:effectLst/>
                        </a:rPr>
                        <a:t>(µm</a:t>
                      </a:r>
                      <a:r>
                        <a:rPr lang="en-US" sz="1800" dirty="0">
                          <a:effectLst/>
                        </a:rPr>
                        <a:t>)</a:t>
                      </a:r>
                      <a:endParaRPr lang="en-US" sz="1800" b="1" dirty="0">
                        <a:solidFill>
                          <a:srgbClr val="000000"/>
                        </a:solidFill>
                        <a:effectLst/>
                        <a:latin typeface="Arial"/>
                        <a:ea typeface="Arial"/>
                      </a:endParaRPr>
                    </a:p>
                  </a:txBody>
                  <a:tcPr marL="26953" marR="26953" marT="26953" marB="26953" anchor="ctr">
                    <a:solidFill>
                      <a:schemeClr val="tx2">
                        <a:lumMod val="40000"/>
                        <a:lumOff val="60000"/>
                      </a:schemeClr>
                    </a:solidFill>
                  </a:tcPr>
                </a:tc>
                <a:tc>
                  <a:txBody>
                    <a:bodyPr/>
                    <a:lstStyle/>
                    <a:p>
                      <a:pPr marL="0" marR="0" algn="ctr">
                        <a:lnSpc>
                          <a:spcPct val="100000"/>
                        </a:lnSpc>
                        <a:spcBef>
                          <a:spcPts val="0"/>
                        </a:spcBef>
                        <a:spcAft>
                          <a:spcPts val="0"/>
                        </a:spcAft>
                      </a:pPr>
                      <a:r>
                        <a:rPr lang="en-US" sz="1800" dirty="0">
                          <a:effectLst/>
                        </a:rPr>
                        <a:t>Sub-point pixel </a:t>
                      </a:r>
                      <a:r>
                        <a:rPr lang="en-US" sz="1800" dirty="0" smtClean="0">
                          <a:effectLst/>
                        </a:rPr>
                        <a:t>spacing (km)</a:t>
                      </a:r>
                      <a:endParaRPr lang="en-US" sz="1800" b="1" dirty="0">
                        <a:solidFill>
                          <a:srgbClr val="000000"/>
                        </a:solidFill>
                        <a:effectLst/>
                        <a:latin typeface="Arial"/>
                        <a:ea typeface="Arial"/>
                      </a:endParaRPr>
                    </a:p>
                  </a:txBody>
                  <a:tcPr marL="26953" marR="26953" marT="26953" marB="26953" anchor="ctr">
                    <a:solidFill>
                      <a:schemeClr val="tx2">
                        <a:lumMod val="40000"/>
                        <a:lumOff val="60000"/>
                      </a:schemeClr>
                    </a:solidFill>
                  </a:tcPr>
                </a:tc>
                <a:tc>
                  <a:txBody>
                    <a:bodyPr/>
                    <a:lstStyle/>
                    <a:p>
                      <a:pPr marL="0" marR="0" algn="ctr">
                        <a:lnSpc>
                          <a:spcPct val="100000"/>
                        </a:lnSpc>
                        <a:spcBef>
                          <a:spcPts val="0"/>
                        </a:spcBef>
                        <a:spcAft>
                          <a:spcPts val="0"/>
                        </a:spcAft>
                      </a:pPr>
                      <a:r>
                        <a:rPr lang="en-US" sz="1800" dirty="0">
                          <a:effectLst/>
                        </a:rPr>
                        <a:t>Descriptive Name</a:t>
                      </a:r>
                      <a:endParaRPr lang="en-US" sz="1800" b="1" dirty="0">
                        <a:solidFill>
                          <a:srgbClr val="000000"/>
                        </a:solidFill>
                        <a:effectLst/>
                        <a:latin typeface="Arial"/>
                        <a:ea typeface="Arial"/>
                      </a:endParaRPr>
                    </a:p>
                  </a:txBody>
                  <a:tcPr marL="26953" marR="26953" marT="26953" marB="26953" anchor="ctr">
                    <a:solidFill>
                      <a:schemeClr val="tx2">
                        <a:lumMod val="40000"/>
                        <a:lumOff val="60000"/>
                      </a:schemeClr>
                    </a:solidFill>
                  </a:tcPr>
                </a:tc>
              </a:tr>
              <a:tr h="196218">
                <a:tc>
                  <a:txBody>
                    <a:bodyPr/>
                    <a:lstStyle/>
                    <a:p>
                      <a:pPr marL="0" marR="0" algn="ctr">
                        <a:lnSpc>
                          <a:spcPct val="150000"/>
                        </a:lnSpc>
                        <a:spcBef>
                          <a:spcPts val="0"/>
                        </a:spcBef>
                        <a:spcAft>
                          <a:spcPts val="0"/>
                        </a:spcAft>
                      </a:pPr>
                      <a:r>
                        <a:rPr lang="en-US" sz="1400" kern="600" dirty="0">
                          <a:effectLst/>
                        </a:rPr>
                        <a:t>1</a:t>
                      </a:r>
                      <a:endParaRPr lang="en-US" sz="1400" kern="600" dirty="0">
                        <a:solidFill>
                          <a:srgbClr val="000000"/>
                        </a:solidFill>
                        <a:effectLst/>
                        <a:latin typeface="Arial"/>
                        <a:ea typeface="Arial"/>
                      </a:endParaRPr>
                    </a:p>
                  </a:txBody>
                  <a:tcPr marL="26953" marR="26953" marT="26953" marB="26953" anchor="ctr"/>
                </a:tc>
                <a:tc>
                  <a:txBody>
                    <a:bodyPr/>
                    <a:lstStyle/>
                    <a:p>
                      <a:pPr marL="0" marR="0" algn="ctr">
                        <a:lnSpc>
                          <a:spcPct val="150000"/>
                        </a:lnSpc>
                        <a:spcBef>
                          <a:spcPts val="0"/>
                        </a:spcBef>
                        <a:spcAft>
                          <a:spcPts val="0"/>
                        </a:spcAft>
                      </a:pPr>
                      <a:r>
                        <a:rPr lang="en-US" sz="1400" kern="600" dirty="0">
                          <a:effectLst/>
                        </a:rPr>
                        <a:t>0.47</a:t>
                      </a:r>
                      <a:endParaRPr lang="en-US" sz="1400" kern="600" dirty="0">
                        <a:solidFill>
                          <a:srgbClr val="000000"/>
                        </a:solidFill>
                        <a:effectLst/>
                        <a:latin typeface="Arial"/>
                        <a:ea typeface="Arial"/>
                      </a:endParaRPr>
                    </a:p>
                  </a:txBody>
                  <a:tcPr marL="26953" marR="26953" marT="26953" marB="26953" anchor="ctr"/>
                </a:tc>
                <a:tc>
                  <a:txBody>
                    <a:bodyPr/>
                    <a:lstStyle/>
                    <a:p>
                      <a:pPr marL="0" marR="0" algn="ctr">
                        <a:lnSpc>
                          <a:spcPct val="150000"/>
                        </a:lnSpc>
                        <a:spcBef>
                          <a:spcPts val="0"/>
                        </a:spcBef>
                        <a:spcAft>
                          <a:spcPts val="0"/>
                        </a:spcAft>
                      </a:pPr>
                      <a:r>
                        <a:rPr lang="en-US" sz="1400" kern="600" dirty="0" smtClean="0">
                          <a:effectLst/>
                        </a:rPr>
                        <a:t>0.45 - 0.49</a:t>
                      </a:r>
                      <a:endParaRPr lang="en-US" sz="1400" kern="600" dirty="0">
                        <a:solidFill>
                          <a:srgbClr val="000000"/>
                        </a:solidFill>
                        <a:effectLst/>
                        <a:latin typeface="Arial"/>
                        <a:ea typeface="Arial"/>
                      </a:endParaRPr>
                    </a:p>
                  </a:txBody>
                  <a:tcPr marL="26953" marR="26953" marT="26953" marB="26953" anchor="ctr"/>
                </a:tc>
                <a:tc>
                  <a:txBody>
                    <a:bodyPr/>
                    <a:lstStyle/>
                    <a:p>
                      <a:pPr marL="0" marR="0" algn="ctr">
                        <a:lnSpc>
                          <a:spcPct val="150000"/>
                        </a:lnSpc>
                        <a:spcBef>
                          <a:spcPts val="0"/>
                        </a:spcBef>
                        <a:spcAft>
                          <a:spcPts val="0"/>
                        </a:spcAft>
                      </a:pPr>
                      <a:r>
                        <a:rPr lang="en-US" sz="1400" kern="600" dirty="0">
                          <a:effectLst/>
                        </a:rPr>
                        <a:t>1</a:t>
                      </a:r>
                      <a:endParaRPr lang="en-US" sz="1400" kern="600" dirty="0">
                        <a:solidFill>
                          <a:srgbClr val="000000"/>
                        </a:solidFill>
                        <a:effectLst/>
                        <a:latin typeface="Arial"/>
                        <a:ea typeface="Arial"/>
                      </a:endParaRPr>
                    </a:p>
                  </a:txBody>
                  <a:tcPr marL="26953" marR="26953" marT="26953" marB="26953" anchor="ctr"/>
                </a:tc>
                <a:tc>
                  <a:txBody>
                    <a:bodyPr/>
                    <a:lstStyle/>
                    <a:p>
                      <a:pPr marL="0" marR="0" algn="ctr">
                        <a:lnSpc>
                          <a:spcPct val="150000"/>
                        </a:lnSpc>
                        <a:spcBef>
                          <a:spcPts val="0"/>
                        </a:spcBef>
                        <a:spcAft>
                          <a:spcPts val="0"/>
                        </a:spcAft>
                      </a:pPr>
                      <a:r>
                        <a:rPr lang="en-US" sz="1400" kern="600" dirty="0">
                          <a:effectLst/>
                        </a:rPr>
                        <a:t>“Blue”</a:t>
                      </a:r>
                      <a:endParaRPr lang="en-US" sz="1400" kern="600" dirty="0">
                        <a:solidFill>
                          <a:srgbClr val="000000"/>
                        </a:solidFill>
                        <a:effectLst/>
                        <a:latin typeface="Arial"/>
                        <a:ea typeface="Arial"/>
                      </a:endParaRPr>
                    </a:p>
                  </a:txBody>
                  <a:tcPr marL="26953" marR="26953" marT="26953" marB="26953" anchor="ctr"/>
                </a:tc>
              </a:tr>
              <a:tr h="196218">
                <a:tc>
                  <a:txBody>
                    <a:bodyPr/>
                    <a:lstStyle/>
                    <a:p>
                      <a:pPr marL="0" marR="0" algn="ctr">
                        <a:lnSpc>
                          <a:spcPct val="150000"/>
                        </a:lnSpc>
                        <a:spcBef>
                          <a:spcPts val="0"/>
                        </a:spcBef>
                        <a:spcAft>
                          <a:spcPts val="0"/>
                        </a:spcAft>
                      </a:pPr>
                      <a:r>
                        <a:rPr lang="en-US" sz="1400" kern="600" dirty="0">
                          <a:effectLst/>
                        </a:rPr>
                        <a:t>2</a:t>
                      </a:r>
                      <a:endParaRPr lang="en-US" sz="1400" kern="600" dirty="0">
                        <a:solidFill>
                          <a:srgbClr val="000000"/>
                        </a:solidFill>
                        <a:effectLst/>
                        <a:latin typeface="Arial"/>
                        <a:ea typeface="Arial"/>
                      </a:endParaRPr>
                    </a:p>
                  </a:txBody>
                  <a:tcPr marL="26953" marR="26953" marT="26953" marB="26953" anchor="ctr">
                    <a:lnB w="12700" cap="flat" cmpd="sng" algn="ctr">
                      <a:solidFill>
                        <a:schemeClr val="tx1"/>
                      </a:solidFill>
                      <a:prstDash val="solid"/>
                      <a:round/>
                      <a:headEnd type="none" w="med" len="med"/>
                      <a:tailEnd type="none" w="med" len="med"/>
                    </a:lnB>
                    <a:solidFill>
                      <a:srgbClr val="F7B5A3"/>
                    </a:solidFill>
                  </a:tcPr>
                </a:tc>
                <a:tc>
                  <a:txBody>
                    <a:bodyPr/>
                    <a:lstStyle/>
                    <a:p>
                      <a:pPr marL="0" marR="0" algn="ctr">
                        <a:lnSpc>
                          <a:spcPct val="150000"/>
                        </a:lnSpc>
                        <a:spcBef>
                          <a:spcPts val="0"/>
                        </a:spcBef>
                        <a:spcAft>
                          <a:spcPts val="0"/>
                        </a:spcAft>
                      </a:pPr>
                      <a:r>
                        <a:rPr lang="en-US" sz="1400" kern="600" dirty="0">
                          <a:effectLst/>
                        </a:rPr>
                        <a:t>0.64</a:t>
                      </a:r>
                      <a:endParaRPr lang="en-US" sz="1400" kern="600" dirty="0">
                        <a:solidFill>
                          <a:srgbClr val="000000"/>
                        </a:solidFill>
                        <a:effectLst/>
                        <a:latin typeface="Arial"/>
                        <a:ea typeface="Arial"/>
                      </a:endParaRPr>
                    </a:p>
                  </a:txBody>
                  <a:tcPr marL="26953" marR="26953" marT="26953" marB="26953" anchor="ctr">
                    <a:lnB w="12700" cap="flat" cmpd="sng" algn="ctr">
                      <a:solidFill>
                        <a:schemeClr val="tx1"/>
                      </a:solidFill>
                      <a:prstDash val="solid"/>
                      <a:round/>
                      <a:headEnd type="none" w="med" len="med"/>
                      <a:tailEnd type="none" w="med" len="med"/>
                    </a:lnB>
                    <a:solidFill>
                      <a:srgbClr val="F7B5A3"/>
                    </a:solidFill>
                  </a:tcPr>
                </a:tc>
                <a:tc>
                  <a:txBody>
                    <a:bodyPr/>
                    <a:lstStyle/>
                    <a:p>
                      <a:pPr marL="0" marR="0" algn="ctr">
                        <a:lnSpc>
                          <a:spcPct val="150000"/>
                        </a:lnSpc>
                        <a:spcBef>
                          <a:spcPts val="0"/>
                        </a:spcBef>
                        <a:spcAft>
                          <a:spcPts val="0"/>
                        </a:spcAft>
                      </a:pPr>
                      <a:r>
                        <a:rPr lang="en-US" sz="1400" kern="600" dirty="0" smtClean="0">
                          <a:effectLst/>
                        </a:rPr>
                        <a:t>0.60 - 0.68</a:t>
                      </a:r>
                      <a:endParaRPr lang="en-US" sz="1400" kern="600" dirty="0">
                        <a:solidFill>
                          <a:srgbClr val="000000"/>
                        </a:solidFill>
                        <a:effectLst/>
                        <a:latin typeface="Arial"/>
                        <a:ea typeface="Arial"/>
                      </a:endParaRPr>
                    </a:p>
                  </a:txBody>
                  <a:tcPr marL="26953" marR="26953" marT="26953" marB="26953" anchor="ctr">
                    <a:lnB w="12700" cap="flat" cmpd="sng" algn="ctr">
                      <a:solidFill>
                        <a:schemeClr val="tx1"/>
                      </a:solidFill>
                      <a:prstDash val="solid"/>
                      <a:round/>
                      <a:headEnd type="none" w="med" len="med"/>
                      <a:tailEnd type="none" w="med" len="med"/>
                    </a:lnB>
                    <a:solidFill>
                      <a:srgbClr val="F7B5A3"/>
                    </a:solidFill>
                  </a:tcPr>
                </a:tc>
                <a:tc>
                  <a:txBody>
                    <a:bodyPr/>
                    <a:lstStyle/>
                    <a:p>
                      <a:pPr marL="0" marR="0" algn="ctr">
                        <a:lnSpc>
                          <a:spcPct val="150000"/>
                        </a:lnSpc>
                        <a:spcBef>
                          <a:spcPts val="0"/>
                        </a:spcBef>
                        <a:spcAft>
                          <a:spcPts val="0"/>
                        </a:spcAft>
                      </a:pPr>
                      <a:r>
                        <a:rPr lang="en-US" sz="1400" kern="600" dirty="0">
                          <a:effectLst/>
                        </a:rPr>
                        <a:t>0.5</a:t>
                      </a:r>
                      <a:endParaRPr lang="en-US" sz="1400" kern="600" dirty="0">
                        <a:solidFill>
                          <a:srgbClr val="000000"/>
                        </a:solidFill>
                        <a:effectLst/>
                        <a:latin typeface="Arial"/>
                        <a:ea typeface="Arial"/>
                      </a:endParaRPr>
                    </a:p>
                  </a:txBody>
                  <a:tcPr marL="26953" marR="26953" marT="26953" marB="26953" anchor="ctr">
                    <a:lnB w="12700" cap="flat" cmpd="sng" algn="ctr">
                      <a:solidFill>
                        <a:schemeClr val="tx1"/>
                      </a:solidFill>
                      <a:prstDash val="solid"/>
                      <a:round/>
                      <a:headEnd type="none" w="med" len="med"/>
                      <a:tailEnd type="none" w="med" len="med"/>
                    </a:lnB>
                    <a:solidFill>
                      <a:srgbClr val="F7B5A3"/>
                    </a:solidFill>
                  </a:tcPr>
                </a:tc>
                <a:tc>
                  <a:txBody>
                    <a:bodyPr/>
                    <a:lstStyle/>
                    <a:p>
                      <a:pPr marL="0" marR="0" algn="ctr">
                        <a:lnSpc>
                          <a:spcPct val="150000"/>
                        </a:lnSpc>
                        <a:spcBef>
                          <a:spcPts val="0"/>
                        </a:spcBef>
                        <a:spcAft>
                          <a:spcPts val="0"/>
                        </a:spcAft>
                      </a:pPr>
                      <a:r>
                        <a:rPr lang="en-US" sz="1400" kern="600" dirty="0">
                          <a:effectLst/>
                        </a:rPr>
                        <a:t>“Red”</a:t>
                      </a:r>
                      <a:endParaRPr lang="en-US" sz="1400" kern="600" dirty="0">
                        <a:solidFill>
                          <a:srgbClr val="000000"/>
                        </a:solidFill>
                        <a:effectLst/>
                        <a:latin typeface="Arial"/>
                        <a:ea typeface="Arial"/>
                      </a:endParaRPr>
                    </a:p>
                  </a:txBody>
                  <a:tcPr marL="26953" marR="26953" marT="26953" marB="26953" anchor="ctr">
                    <a:lnB w="12700" cap="flat" cmpd="sng" algn="ctr">
                      <a:solidFill>
                        <a:schemeClr val="tx1"/>
                      </a:solidFill>
                      <a:prstDash val="solid"/>
                      <a:round/>
                      <a:headEnd type="none" w="med" len="med"/>
                      <a:tailEnd type="none" w="med" len="med"/>
                    </a:lnB>
                    <a:solidFill>
                      <a:srgbClr val="F7B5A3"/>
                    </a:solidFill>
                  </a:tcPr>
                </a:tc>
              </a:tr>
              <a:tr h="196218">
                <a:tc>
                  <a:txBody>
                    <a:bodyPr/>
                    <a:lstStyle/>
                    <a:p>
                      <a:pPr marL="0" marR="0" algn="ctr">
                        <a:lnSpc>
                          <a:spcPct val="150000"/>
                        </a:lnSpc>
                        <a:spcBef>
                          <a:spcPts val="0"/>
                        </a:spcBef>
                        <a:spcAft>
                          <a:spcPts val="0"/>
                        </a:spcAft>
                      </a:pPr>
                      <a:r>
                        <a:rPr lang="en-US" sz="1400" kern="600" dirty="0">
                          <a:effectLst/>
                        </a:rPr>
                        <a:t>3</a:t>
                      </a:r>
                      <a:endParaRPr lang="en-US" sz="1400" kern="600" dirty="0">
                        <a:solidFill>
                          <a:srgbClr val="000000"/>
                        </a:solidFill>
                        <a:effectLst/>
                        <a:latin typeface="Arial"/>
                        <a:ea typeface="Arial"/>
                      </a:endParaRPr>
                    </a:p>
                  </a:txBody>
                  <a:tcPr marL="26953" marR="26953" marT="26953" marB="26953" anchor="ctr">
                    <a:lnT w="12700"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pPr>
                      <a:r>
                        <a:rPr lang="en-US" sz="1400" kern="600">
                          <a:effectLst/>
                        </a:rPr>
                        <a:t>0.864</a:t>
                      </a:r>
                      <a:endParaRPr lang="en-US" sz="1400" kern="600">
                        <a:solidFill>
                          <a:srgbClr val="000000"/>
                        </a:solidFill>
                        <a:effectLst/>
                        <a:latin typeface="Arial"/>
                        <a:ea typeface="Arial"/>
                      </a:endParaRPr>
                    </a:p>
                  </a:txBody>
                  <a:tcPr marL="26953" marR="26953" marT="26953" marB="26953" anchor="ctr">
                    <a:lnT w="12700"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pPr>
                      <a:r>
                        <a:rPr lang="en-US" sz="1400" kern="600" dirty="0" smtClean="0">
                          <a:effectLst/>
                        </a:rPr>
                        <a:t>0.847 - 0.882</a:t>
                      </a:r>
                      <a:endParaRPr lang="en-US" sz="1400" kern="600" dirty="0">
                        <a:solidFill>
                          <a:srgbClr val="000000"/>
                        </a:solidFill>
                        <a:effectLst/>
                        <a:latin typeface="Arial"/>
                        <a:ea typeface="Arial"/>
                      </a:endParaRPr>
                    </a:p>
                  </a:txBody>
                  <a:tcPr marL="26953" marR="26953" marT="26953" marB="26953" anchor="ctr">
                    <a:lnT w="12700"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pPr>
                      <a:r>
                        <a:rPr lang="en-US" sz="1400" kern="600" dirty="0">
                          <a:effectLst/>
                        </a:rPr>
                        <a:t>1</a:t>
                      </a:r>
                      <a:endParaRPr lang="en-US" sz="1400" kern="600" dirty="0">
                        <a:solidFill>
                          <a:srgbClr val="000000"/>
                        </a:solidFill>
                        <a:effectLst/>
                        <a:latin typeface="Arial"/>
                        <a:ea typeface="Arial"/>
                      </a:endParaRPr>
                    </a:p>
                  </a:txBody>
                  <a:tcPr marL="26953" marR="26953" marT="26953" marB="26953" anchor="ctr">
                    <a:lnT w="12700"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pPr>
                      <a:r>
                        <a:rPr lang="en-US" sz="1400" kern="600" dirty="0">
                          <a:effectLst/>
                        </a:rPr>
                        <a:t>“Veggie”</a:t>
                      </a:r>
                      <a:endParaRPr lang="en-US" sz="1400" kern="600" dirty="0">
                        <a:solidFill>
                          <a:srgbClr val="000000"/>
                        </a:solidFill>
                        <a:effectLst/>
                        <a:latin typeface="Arial"/>
                        <a:ea typeface="Arial"/>
                      </a:endParaRPr>
                    </a:p>
                  </a:txBody>
                  <a:tcPr marL="26953" marR="26953" marT="26953" marB="26953" anchor="ctr">
                    <a:lnT w="12700" cap="flat" cmpd="sng" algn="ctr">
                      <a:solidFill>
                        <a:schemeClr val="tx1"/>
                      </a:solidFill>
                      <a:prstDash val="solid"/>
                      <a:round/>
                      <a:headEnd type="none" w="med" len="med"/>
                      <a:tailEnd type="none" w="med" len="med"/>
                    </a:lnT>
                  </a:tcPr>
                </a:tc>
              </a:tr>
              <a:tr h="196218">
                <a:tc>
                  <a:txBody>
                    <a:bodyPr/>
                    <a:lstStyle/>
                    <a:p>
                      <a:pPr marL="0" marR="0" algn="ctr">
                        <a:lnSpc>
                          <a:spcPct val="150000"/>
                        </a:lnSpc>
                        <a:spcBef>
                          <a:spcPts val="0"/>
                        </a:spcBef>
                        <a:spcAft>
                          <a:spcPts val="0"/>
                        </a:spcAft>
                      </a:pPr>
                      <a:r>
                        <a:rPr lang="en-US" sz="1400" kern="600" dirty="0">
                          <a:effectLst/>
                        </a:rPr>
                        <a:t>4</a:t>
                      </a:r>
                      <a:endParaRPr lang="en-US" sz="1400" kern="600" dirty="0">
                        <a:solidFill>
                          <a:srgbClr val="000000"/>
                        </a:solidFill>
                        <a:effectLst/>
                        <a:latin typeface="Arial"/>
                        <a:ea typeface="Arial"/>
                      </a:endParaRPr>
                    </a:p>
                  </a:txBody>
                  <a:tcPr marL="26953" marR="26953" marT="26953" marB="26953" anchor="ctr">
                    <a:solidFill>
                      <a:srgbClr val="F7B5A3"/>
                    </a:solidFill>
                  </a:tcPr>
                </a:tc>
                <a:tc>
                  <a:txBody>
                    <a:bodyPr/>
                    <a:lstStyle/>
                    <a:p>
                      <a:pPr marL="0" marR="0" algn="ctr">
                        <a:lnSpc>
                          <a:spcPct val="150000"/>
                        </a:lnSpc>
                        <a:spcBef>
                          <a:spcPts val="0"/>
                        </a:spcBef>
                        <a:spcAft>
                          <a:spcPts val="0"/>
                        </a:spcAft>
                      </a:pPr>
                      <a:r>
                        <a:rPr lang="en-US" sz="1400" kern="600" dirty="0">
                          <a:effectLst/>
                        </a:rPr>
                        <a:t>1.373</a:t>
                      </a:r>
                      <a:endParaRPr lang="en-US" sz="1400" kern="600" dirty="0">
                        <a:solidFill>
                          <a:srgbClr val="000000"/>
                        </a:solidFill>
                        <a:effectLst/>
                        <a:latin typeface="Arial"/>
                        <a:ea typeface="Arial"/>
                      </a:endParaRPr>
                    </a:p>
                  </a:txBody>
                  <a:tcPr marL="26953" marR="26953" marT="26953" marB="26953" anchor="ctr">
                    <a:solidFill>
                      <a:srgbClr val="F7B5A3"/>
                    </a:solidFill>
                  </a:tcPr>
                </a:tc>
                <a:tc>
                  <a:txBody>
                    <a:bodyPr/>
                    <a:lstStyle/>
                    <a:p>
                      <a:pPr marL="0" marR="0" algn="ctr">
                        <a:lnSpc>
                          <a:spcPct val="150000"/>
                        </a:lnSpc>
                        <a:spcBef>
                          <a:spcPts val="0"/>
                        </a:spcBef>
                        <a:spcAft>
                          <a:spcPts val="0"/>
                        </a:spcAft>
                      </a:pPr>
                      <a:r>
                        <a:rPr lang="en-US" sz="1400" kern="600" dirty="0" smtClean="0">
                          <a:effectLst/>
                        </a:rPr>
                        <a:t>1.366 - 1.380</a:t>
                      </a:r>
                      <a:endParaRPr lang="en-US" sz="1400" kern="600" dirty="0">
                        <a:solidFill>
                          <a:srgbClr val="000000"/>
                        </a:solidFill>
                        <a:effectLst/>
                        <a:latin typeface="Arial"/>
                        <a:ea typeface="Arial"/>
                      </a:endParaRPr>
                    </a:p>
                  </a:txBody>
                  <a:tcPr marL="26953" marR="26953" marT="26953" marB="26953" anchor="ctr">
                    <a:solidFill>
                      <a:srgbClr val="F7B5A3"/>
                    </a:solidFill>
                  </a:tcPr>
                </a:tc>
                <a:tc>
                  <a:txBody>
                    <a:bodyPr/>
                    <a:lstStyle/>
                    <a:p>
                      <a:pPr marL="0" marR="0" algn="ctr">
                        <a:lnSpc>
                          <a:spcPct val="150000"/>
                        </a:lnSpc>
                        <a:spcBef>
                          <a:spcPts val="0"/>
                        </a:spcBef>
                        <a:spcAft>
                          <a:spcPts val="0"/>
                        </a:spcAft>
                      </a:pPr>
                      <a:r>
                        <a:rPr lang="en-US" sz="1400" kern="600" dirty="0">
                          <a:effectLst/>
                        </a:rPr>
                        <a:t>2</a:t>
                      </a:r>
                      <a:endParaRPr lang="en-US" sz="1400" kern="600" dirty="0">
                        <a:solidFill>
                          <a:srgbClr val="000000"/>
                        </a:solidFill>
                        <a:effectLst/>
                        <a:latin typeface="Arial"/>
                        <a:ea typeface="Arial"/>
                      </a:endParaRPr>
                    </a:p>
                  </a:txBody>
                  <a:tcPr marL="26953" marR="26953" marT="26953" marB="26953" anchor="ctr">
                    <a:solidFill>
                      <a:srgbClr val="F7B5A3"/>
                    </a:solidFill>
                  </a:tcPr>
                </a:tc>
                <a:tc>
                  <a:txBody>
                    <a:bodyPr/>
                    <a:lstStyle/>
                    <a:p>
                      <a:pPr marL="0" marR="0" algn="ctr">
                        <a:lnSpc>
                          <a:spcPct val="150000"/>
                        </a:lnSpc>
                        <a:spcBef>
                          <a:spcPts val="0"/>
                        </a:spcBef>
                        <a:spcAft>
                          <a:spcPts val="0"/>
                        </a:spcAft>
                      </a:pPr>
                      <a:r>
                        <a:rPr lang="en-US" sz="1400" kern="600" dirty="0">
                          <a:effectLst/>
                        </a:rPr>
                        <a:t>“Cirrus”</a:t>
                      </a:r>
                      <a:endParaRPr lang="en-US" sz="1400" kern="600" dirty="0">
                        <a:solidFill>
                          <a:srgbClr val="000000"/>
                        </a:solidFill>
                        <a:effectLst/>
                        <a:latin typeface="Arial"/>
                        <a:ea typeface="Arial"/>
                      </a:endParaRPr>
                    </a:p>
                  </a:txBody>
                  <a:tcPr marL="26953" marR="26953" marT="26953" marB="26953" anchor="ctr">
                    <a:solidFill>
                      <a:srgbClr val="F7B5A3"/>
                    </a:solidFill>
                  </a:tcPr>
                </a:tc>
              </a:tr>
              <a:tr h="196218">
                <a:tc>
                  <a:txBody>
                    <a:bodyPr/>
                    <a:lstStyle/>
                    <a:p>
                      <a:pPr marL="0" marR="0" algn="ctr">
                        <a:lnSpc>
                          <a:spcPct val="150000"/>
                        </a:lnSpc>
                        <a:spcBef>
                          <a:spcPts val="0"/>
                        </a:spcBef>
                        <a:spcAft>
                          <a:spcPts val="0"/>
                        </a:spcAft>
                      </a:pPr>
                      <a:r>
                        <a:rPr lang="en-US" sz="1400" kern="600">
                          <a:effectLst/>
                        </a:rPr>
                        <a:t>5</a:t>
                      </a:r>
                      <a:endParaRPr lang="en-US" sz="1400" kern="600">
                        <a:solidFill>
                          <a:srgbClr val="000000"/>
                        </a:solidFill>
                        <a:effectLst/>
                        <a:latin typeface="Arial"/>
                        <a:ea typeface="Arial"/>
                      </a:endParaRPr>
                    </a:p>
                  </a:txBody>
                  <a:tcPr marL="26953" marR="26953" marT="26953" marB="26953" anchor="ctr"/>
                </a:tc>
                <a:tc>
                  <a:txBody>
                    <a:bodyPr/>
                    <a:lstStyle/>
                    <a:p>
                      <a:pPr marL="0" marR="0" algn="ctr">
                        <a:lnSpc>
                          <a:spcPct val="150000"/>
                        </a:lnSpc>
                        <a:spcBef>
                          <a:spcPts val="0"/>
                        </a:spcBef>
                        <a:spcAft>
                          <a:spcPts val="0"/>
                        </a:spcAft>
                      </a:pPr>
                      <a:r>
                        <a:rPr lang="en-US" sz="1400" kern="600">
                          <a:effectLst/>
                        </a:rPr>
                        <a:t>1.61</a:t>
                      </a:r>
                      <a:endParaRPr lang="en-US" sz="1400" kern="600">
                        <a:solidFill>
                          <a:srgbClr val="000000"/>
                        </a:solidFill>
                        <a:effectLst/>
                        <a:latin typeface="Arial"/>
                        <a:ea typeface="Arial"/>
                      </a:endParaRPr>
                    </a:p>
                  </a:txBody>
                  <a:tcPr marL="26953" marR="26953" marT="26953" marB="26953" anchor="ctr"/>
                </a:tc>
                <a:tc>
                  <a:txBody>
                    <a:bodyPr/>
                    <a:lstStyle/>
                    <a:p>
                      <a:pPr marL="0" marR="0" algn="ctr">
                        <a:lnSpc>
                          <a:spcPct val="150000"/>
                        </a:lnSpc>
                        <a:spcBef>
                          <a:spcPts val="0"/>
                        </a:spcBef>
                        <a:spcAft>
                          <a:spcPts val="0"/>
                        </a:spcAft>
                      </a:pPr>
                      <a:r>
                        <a:rPr lang="en-US" sz="1400" kern="600" dirty="0" smtClean="0">
                          <a:effectLst/>
                        </a:rPr>
                        <a:t>1.59 - 1.63</a:t>
                      </a:r>
                      <a:endParaRPr lang="en-US" sz="1400" kern="600" dirty="0">
                        <a:solidFill>
                          <a:srgbClr val="000000"/>
                        </a:solidFill>
                        <a:effectLst/>
                        <a:latin typeface="Arial"/>
                        <a:ea typeface="Arial"/>
                      </a:endParaRPr>
                    </a:p>
                  </a:txBody>
                  <a:tcPr marL="26953" marR="26953" marT="26953" marB="26953" anchor="ctr"/>
                </a:tc>
                <a:tc>
                  <a:txBody>
                    <a:bodyPr/>
                    <a:lstStyle/>
                    <a:p>
                      <a:pPr marL="0" marR="0" algn="ctr">
                        <a:lnSpc>
                          <a:spcPct val="150000"/>
                        </a:lnSpc>
                        <a:spcBef>
                          <a:spcPts val="0"/>
                        </a:spcBef>
                        <a:spcAft>
                          <a:spcPts val="0"/>
                        </a:spcAft>
                      </a:pPr>
                      <a:r>
                        <a:rPr lang="en-US" sz="1400" kern="600" dirty="0">
                          <a:effectLst/>
                        </a:rPr>
                        <a:t>1</a:t>
                      </a:r>
                      <a:endParaRPr lang="en-US" sz="1400" kern="600" dirty="0">
                        <a:solidFill>
                          <a:srgbClr val="000000"/>
                        </a:solidFill>
                        <a:effectLst/>
                        <a:latin typeface="Arial"/>
                        <a:ea typeface="Arial"/>
                      </a:endParaRPr>
                    </a:p>
                  </a:txBody>
                  <a:tcPr marL="26953" marR="26953" marT="26953" marB="26953" anchor="ctr"/>
                </a:tc>
                <a:tc>
                  <a:txBody>
                    <a:bodyPr/>
                    <a:lstStyle/>
                    <a:p>
                      <a:pPr marL="0" marR="0" algn="ctr">
                        <a:lnSpc>
                          <a:spcPct val="150000"/>
                        </a:lnSpc>
                        <a:spcBef>
                          <a:spcPts val="0"/>
                        </a:spcBef>
                        <a:spcAft>
                          <a:spcPts val="0"/>
                        </a:spcAft>
                      </a:pPr>
                      <a:r>
                        <a:rPr lang="en-US" sz="1400" kern="600" dirty="0">
                          <a:effectLst/>
                        </a:rPr>
                        <a:t>“Snow/Ice”</a:t>
                      </a:r>
                      <a:endParaRPr lang="en-US" sz="1400" kern="600" dirty="0">
                        <a:solidFill>
                          <a:srgbClr val="000000"/>
                        </a:solidFill>
                        <a:effectLst/>
                        <a:latin typeface="Arial"/>
                        <a:ea typeface="Arial"/>
                      </a:endParaRPr>
                    </a:p>
                  </a:txBody>
                  <a:tcPr marL="26953" marR="26953" marT="26953" marB="26953" anchor="ctr"/>
                </a:tc>
              </a:tr>
              <a:tr h="196218">
                <a:tc>
                  <a:txBody>
                    <a:bodyPr/>
                    <a:lstStyle/>
                    <a:p>
                      <a:pPr marL="0" marR="0" algn="ctr">
                        <a:lnSpc>
                          <a:spcPct val="150000"/>
                        </a:lnSpc>
                        <a:spcBef>
                          <a:spcPts val="0"/>
                        </a:spcBef>
                        <a:spcAft>
                          <a:spcPts val="0"/>
                        </a:spcAft>
                      </a:pPr>
                      <a:r>
                        <a:rPr lang="en-US" sz="1400" kern="600" dirty="0">
                          <a:effectLst/>
                        </a:rPr>
                        <a:t>6</a:t>
                      </a:r>
                      <a:endParaRPr lang="en-US" sz="1400" kern="600" dirty="0">
                        <a:solidFill>
                          <a:srgbClr val="000000"/>
                        </a:solidFill>
                        <a:effectLst/>
                        <a:latin typeface="Arial"/>
                        <a:ea typeface="Arial"/>
                      </a:endParaRPr>
                    </a:p>
                  </a:txBody>
                  <a:tcPr marL="26953" marR="26953" marT="26953" marB="26953" anchor="ctr">
                    <a:lnB w="12700" cap="flat" cmpd="sng" algn="ctr">
                      <a:solidFill>
                        <a:schemeClr val="tx1"/>
                      </a:solidFill>
                      <a:prstDash val="solid"/>
                      <a:round/>
                      <a:headEnd type="none" w="med" len="med"/>
                      <a:tailEnd type="none" w="med" len="med"/>
                    </a:lnB>
                    <a:solidFill>
                      <a:srgbClr val="F7B5A3"/>
                    </a:solidFill>
                  </a:tcPr>
                </a:tc>
                <a:tc>
                  <a:txBody>
                    <a:bodyPr/>
                    <a:lstStyle/>
                    <a:p>
                      <a:pPr marL="0" marR="0" algn="ctr">
                        <a:lnSpc>
                          <a:spcPct val="150000"/>
                        </a:lnSpc>
                        <a:spcBef>
                          <a:spcPts val="0"/>
                        </a:spcBef>
                        <a:spcAft>
                          <a:spcPts val="0"/>
                        </a:spcAft>
                      </a:pPr>
                      <a:r>
                        <a:rPr lang="en-US" sz="1400" kern="600" dirty="0">
                          <a:effectLst/>
                        </a:rPr>
                        <a:t>2.24</a:t>
                      </a:r>
                      <a:endParaRPr lang="en-US" sz="1400" kern="600" dirty="0">
                        <a:solidFill>
                          <a:srgbClr val="000000"/>
                        </a:solidFill>
                        <a:effectLst/>
                        <a:latin typeface="Arial"/>
                        <a:ea typeface="Arial"/>
                      </a:endParaRPr>
                    </a:p>
                  </a:txBody>
                  <a:tcPr marL="26953" marR="26953" marT="26953" marB="26953" anchor="ctr">
                    <a:lnB w="12700" cap="flat" cmpd="sng" algn="ctr">
                      <a:solidFill>
                        <a:schemeClr val="tx1"/>
                      </a:solidFill>
                      <a:prstDash val="solid"/>
                      <a:round/>
                      <a:headEnd type="none" w="med" len="med"/>
                      <a:tailEnd type="none" w="med" len="med"/>
                    </a:lnB>
                    <a:solidFill>
                      <a:srgbClr val="F7B5A3"/>
                    </a:solidFill>
                  </a:tcPr>
                </a:tc>
                <a:tc>
                  <a:txBody>
                    <a:bodyPr/>
                    <a:lstStyle/>
                    <a:p>
                      <a:pPr marL="0" marR="0" algn="ctr">
                        <a:lnSpc>
                          <a:spcPct val="150000"/>
                        </a:lnSpc>
                        <a:spcBef>
                          <a:spcPts val="0"/>
                        </a:spcBef>
                        <a:spcAft>
                          <a:spcPts val="0"/>
                        </a:spcAft>
                      </a:pPr>
                      <a:r>
                        <a:rPr lang="en-US" sz="1400" kern="600" dirty="0" smtClean="0">
                          <a:effectLst/>
                        </a:rPr>
                        <a:t>2.22 -2.27</a:t>
                      </a:r>
                      <a:endParaRPr lang="en-US" sz="1400" kern="600" dirty="0">
                        <a:solidFill>
                          <a:srgbClr val="000000"/>
                        </a:solidFill>
                        <a:effectLst/>
                        <a:latin typeface="Arial"/>
                        <a:ea typeface="Arial"/>
                      </a:endParaRPr>
                    </a:p>
                  </a:txBody>
                  <a:tcPr marL="26953" marR="26953" marT="26953" marB="26953" anchor="ctr">
                    <a:lnB w="12700" cap="flat" cmpd="sng" algn="ctr">
                      <a:solidFill>
                        <a:schemeClr val="tx1"/>
                      </a:solidFill>
                      <a:prstDash val="solid"/>
                      <a:round/>
                      <a:headEnd type="none" w="med" len="med"/>
                      <a:tailEnd type="none" w="med" len="med"/>
                    </a:lnB>
                    <a:solidFill>
                      <a:srgbClr val="F7B5A3"/>
                    </a:solidFill>
                  </a:tcPr>
                </a:tc>
                <a:tc>
                  <a:txBody>
                    <a:bodyPr/>
                    <a:lstStyle/>
                    <a:p>
                      <a:pPr marL="0" marR="0" algn="ctr">
                        <a:lnSpc>
                          <a:spcPct val="150000"/>
                        </a:lnSpc>
                        <a:spcBef>
                          <a:spcPts val="0"/>
                        </a:spcBef>
                        <a:spcAft>
                          <a:spcPts val="0"/>
                        </a:spcAft>
                      </a:pPr>
                      <a:r>
                        <a:rPr lang="en-US" sz="1400" kern="600" dirty="0">
                          <a:effectLst/>
                        </a:rPr>
                        <a:t>2</a:t>
                      </a:r>
                      <a:endParaRPr lang="en-US" sz="1400" kern="600" dirty="0">
                        <a:solidFill>
                          <a:srgbClr val="000000"/>
                        </a:solidFill>
                        <a:effectLst/>
                        <a:latin typeface="Arial"/>
                        <a:ea typeface="Arial"/>
                      </a:endParaRPr>
                    </a:p>
                  </a:txBody>
                  <a:tcPr marL="26953" marR="26953" marT="26953" marB="26953" anchor="ctr">
                    <a:lnB w="12700" cap="flat" cmpd="sng" algn="ctr">
                      <a:solidFill>
                        <a:schemeClr val="tx1"/>
                      </a:solidFill>
                      <a:prstDash val="solid"/>
                      <a:round/>
                      <a:headEnd type="none" w="med" len="med"/>
                      <a:tailEnd type="none" w="med" len="med"/>
                    </a:lnB>
                    <a:solidFill>
                      <a:srgbClr val="F7B5A3"/>
                    </a:solidFill>
                  </a:tcPr>
                </a:tc>
                <a:tc>
                  <a:txBody>
                    <a:bodyPr/>
                    <a:lstStyle/>
                    <a:p>
                      <a:pPr marL="0" marR="0" algn="ctr">
                        <a:lnSpc>
                          <a:spcPct val="150000"/>
                        </a:lnSpc>
                        <a:spcBef>
                          <a:spcPts val="0"/>
                        </a:spcBef>
                        <a:spcAft>
                          <a:spcPts val="0"/>
                        </a:spcAft>
                      </a:pPr>
                      <a:r>
                        <a:rPr lang="en-US" sz="1400" kern="600" dirty="0">
                          <a:effectLst/>
                        </a:rPr>
                        <a:t>“Cloud Particle Size”</a:t>
                      </a:r>
                      <a:endParaRPr lang="en-US" sz="1400" kern="600" dirty="0">
                        <a:solidFill>
                          <a:srgbClr val="000000"/>
                        </a:solidFill>
                        <a:effectLst/>
                        <a:latin typeface="Arial"/>
                        <a:ea typeface="Arial"/>
                      </a:endParaRPr>
                    </a:p>
                  </a:txBody>
                  <a:tcPr marL="26953" marR="26953" marT="26953" marB="26953" anchor="ctr">
                    <a:lnB w="12700" cap="flat" cmpd="sng" algn="ctr">
                      <a:solidFill>
                        <a:schemeClr val="tx1"/>
                      </a:solidFill>
                      <a:prstDash val="solid"/>
                      <a:round/>
                      <a:headEnd type="none" w="med" len="med"/>
                      <a:tailEnd type="none" w="med" len="med"/>
                    </a:lnB>
                    <a:solidFill>
                      <a:srgbClr val="F7B5A3"/>
                    </a:solidFill>
                  </a:tcPr>
                </a:tc>
              </a:tr>
            </a:tbl>
          </a:graphicData>
        </a:graphic>
      </p:graphicFrame>
      <p:sp>
        <p:nvSpPr>
          <p:cNvPr id="2" name="TextBox 1"/>
          <p:cNvSpPr txBox="1"/>
          <p:nvPr/>
        </p:nvSpPr>
        <p:spPr>
          <a:xfrm>
            <a:off x="965028" y="784086"/>
            <a:ext cx="7645572" cy="646331"/>
          </a:xfrm>
          <a:prstGeom prst="rect">
            <a:avLst/>
          </a:prstGeom>
          <a:noFill/>
        </p:spPr>
        <p:txBody>
          <a:bodyPr wrap="square" rtlCol="0">
            <a:spAutoFit/>
          </a:bodyPr>
          <a:lstStyle/>
          <a:p>
            <a:r>
              <a:rPr lang="en-US" sz="3600" b="1" dirty="0" smtClean="0">
                <a:solidFill>
                  <a:schemeClr val="tx1">
                    <a:lumMod val="95000"/>
                    <a:lumOff val="5000"/>
                  </a:schemeClr>
                </a:solidFill>
              </a:rPr>
              <a:t>ABI: Bands 1-6 (Visible / </a:t>
            </a:r>
            <a:r>
              <a:rPr lang="en-US" sz="3600" b="1" dirty="0" err="1" smtClean="0">
                <a:solidFill>
                  <a:schemeClr val="tx1">
                    <a:lumMod val="95000"/>
                    <a:lumOff val="5000"/>
                  </a:schemeClr>
                </a:solidFill>
              </a:rPr>
              <a:t>NearIR</a:t>
            </a:r>
            <a:r>
              <a:rPr lang="en-US" sz="3600" b="1" dirty="0" smtClean="0">
                <a:solidFill>
                  <a:schemeClr val="tx1">
                    <a:lumMod val="95000"/>
                    <a:lumOff val="5000"/>
                  </a:schemeClr>
                </a:solidFill>
              </a:rPr>
              <a:t>) </a:t>
            </a:r>
            <a:endParaRPr lang="en-US" sz="3600" b="1" dirty="0">
              <a:solidFill>
                <a:schemeClr val="tx1">
                  <a:lumMod val="95000"/>
                  <a:lumOff val="5000"/>
                </a:schemeClr>
              </a:solidFill>
            </a:endParaRPr>
          </a:p>
        </p:txBody>
      </p:sp>
      <p:sp>
        <p:nvSpPr>
          <p:cNvPr id="5" name="Rounded Rectangle 4"/>
          <p:cNvSpPr>
            <a:spLocks noChangeArrowheads="1"/>
          </p:cNvSpPr>
          <p:nvPr/>
        </p:nvSpPr>
        <p:spPr bwMode="auto">
          <a:xfrm>
            <a:off x="568263" y="6248400"/>
            <a:ext cx="8266176" cy="420624"/>
          </a:xfrm>
          <a:prstGeom prst="roundRect">
            <a:avLst>
              <a:gd name="adj" fmla="val 16667"/>
            </a:avLst>
          </a:prstGeom>
          <a:solidFill>
            <a:srgbClr val="F79646"/>
          </a:solidFill>
          <a:ln w="38100">
            <a:solidFill>
              <a:schemeClr val="tx1"/>
            </a:solidFill>
            <a:round/>
            <a:headEnd/>
            <a:tailEnd/>
          </a:ln>
          <a:effectLst>
            <a:outerShdw blurRad="63500" dist="20000" dir="5400000" rotWithShape="0">
              <a:srgbClr val="000000">
                <a:alpha val="37999"/>
              </a:srgbClr>
            </a:outerShdw>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2000" b="1" dirty="0" smtClean="0">
                <a:solidFill>
                  <a:srgbClr val="000000"/>
                </a:solidFill>
              </a:rPr>
              <a:t>Six visible or near visible bands on ABI, one on heritage imager </a:t>
            </a:r>
            <a:endParaRPr lang="en-US" sz="2000" b="1" dirty="0">
              <a:solidFill>
                <a:srgbClr val="000000"/>
              </a:solidFill>
            </a:endParaRPr>
          </a:p>
        </p:txBody>
      </p:sp>
      <p:sp>
        <p:nvSpPr>
          <p:cNvPr id="6" name="5-Point Star 5"/>
          <p:cNvSpPr/>
          <p:nvPr/>
        </p:nvSpPr>
        <p:spPr>
          <a:xfrm>
            <a:off x="226308" y="3118534"/>
            <a:ext cx="353043"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Oval 6"/>
          <p:cNvSpPr/>
          <p:nvPr/>
        </p:nvSpPr>
        <p:spPr>
          <a:xfrm>
            <a:off x="548640" y="4163978"/>
            <a:ext cx="3810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Oval 7"/>
          <p:cNvSpPr/>
          <p:nvPr/>
        </p:nvSpPr>
        <p:spPr>
          <a:xfrm>
            <a:off x="5489028" y="3443048"/>
            <a:ext cx="3810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Oval 8"/>
          <p:cNvSpPr/>
          <p:nvPr/>
        </p:nvSpPr>
        <p:spPr>
          <a:xfrm>
            <a:off x="548640" y="3417870"/>
            <a:ext cx="3810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Oval 9"/>
          <p:cNvSpPr/>
          <p:nvPr/>
        </p:nvSpPr>
        <p:spPr>
          <a:xfrm>
            <a:off x="5487714" y="2683832"/>
            <a:ext cx="3810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Oval 10"/>
          <p:cNvSpPr/>
          <p:nvPr/>
        </p:nvSpPr>
        <p:spPr>
          <a:xfrm>
            <a:off x="5487714" y="4163978"/>
            <a:ext cx="3810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Oval 11"/>
          <p:cNvSpPr/>
          <p:nvPr/>
        </p:nvSpPr>
        <p:spPr>
          <a:xfrm>
            <a:off x="548640" y="2683832"/>
            <a:ext cx="3810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5-Point Star 13"/>
          <p:cNvSpPr/>
          <p:nvPr/>
        </p:nvSpPr>
        <p:spPr>
          <a:xfrm>
            <a:off x="1524000" y="5486400"/>
            <a:ext cx="353043"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TextBox 2"/>
          <p:cNvSpPr txBox="1"/>
          <p:nvPr/>
        </p:nvSpPr>
        <p:spPr>
          <a:xfrm>
            <a:off x="1828800" y="5486400"/>
            <a:ext cx="7276351" cy="369332"/>
          </a:xfrm>
          <a:prstGeom prst="rect">
            <a:avLst/>
          </a:prstGeom>
          <a:noFill/>
        </p:spPr>
        <p:txBody>
          <a:bodyPr wrap="none" rtlCol="0">
            <a:spAutoFit/>
          </a:bodyPr>
          <a:lstStyle/>
          <a:p>
            <a:r>
              <a:rPr lang="en-US" dirty="0" smtClean="0"/>
              <a:t>Indicates observations at this wavelength on previous GOES Imagers</a:t>
            </a:r>
            <a:endParaRPr lang="en-US" dirty="0"/>
          </a:p>
        </p:txBody>
      </p:sp>
    </p:spTree>
    <p:custDataLst>
      <p:tags r:id="rId1"/>
    </p:custDataLst>
    <p:extLst>
      <p:ext uri="{BB962C8B-B14F-4D97-AF65-F5344CB8AC3E}">
        <p14:creationId xmlns:p14="http://schemas.microsoft.com/office/powerpoint/2010/main" val="1743737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3049429277"/>
              </p:ext>
            </p:extLst>
          </p:nvPr>
        </p:nvGraphicFramePr>
        <p:xfrm>
          <a:off x="304800" y="1376835"/>
          <a:ext cx="8534400" cy="4936366"/>
        </p:xfrm>
        <a:graphic>
          <a:graphicData uri="http://schemas.openxmlformats.org/drawingml/2006/table">
            <a:tbl>
              <a:tblPr firstRow="1">
                <a:tableStyleId>{21E4AEA4-8DFA-4A89-87EB-49C32662AFE0}</a:tableStyleId>
              </a:tblPr>
              <a:tblGrid>
                <a:gridCol w="975057"/>
                <a:gridCol w="1387143"/>
                <a:gridCol w="2286000"/>
                <a:gridCol w="1524000"/>
                <a:gridCol w="2362200"/>
              </a:tblGrid>
              <a:tr h="674905">
                <a:tc>
                  <a:txBody>
                    <a:bodyPr/>
                    <a:lstStyle/>
                    <a:p>
                      <a:pPr marL="0" marR="0" algn="ctr">
                        <a:lnSpc>
                          <a:spcPct val="100000"/>
                        </a:lnSpc>
                        <a:spcBef>
                          <a:spcPts val="0"/>
                        </a:spcBef>
                        <a:spcAft>
                          <a:spcPts val="0"/>
                        </a:spcAft>
                      </a:pPr>
                      <a:r>
                        <a:rPr lang="en-US" sz="1800" dirty="0">
                          <a:effectLst/>
                        </a:rPr>
                        <a:t>ABI </a:t>
                      </a:r>
                      <a:endParaRPr lang="en-US" sz="1800" dirty="0" smtClean="0">
                        <a:effectLst/>
                      </a:endParaRPr>
                    </a:p>
                    <a:p>
                      <a:pPr marL="0" marR="0" algn="ctr">
                        <a:lnSpc>
                          <a:spcPct val="100000"/>
                        </a:lnSpc>
                        <a:spcBef>
                          <a:spcPts val="0"/>
                        </a:spcBef>
                        <a:spcAft>
                          <a:spcPts val="0"/>
                        </a:spcAft>
                      </a:pPr>
                      <a:r>
                        <a:rPr lang="en-US" sz="1800" dirty="0" smtClean="0">
                          <a:effectLst/>
                        </a:rPr>
                        <a:t>Band</a:t>
                      </a:r>
                      <a:endParaRPr lang="en-US" sz="1800" b="1" dirty="0">
                        <a:solidFill>
                          <a:srgbClr val="000000"/>
                        </a:solidFill>
                        <a:effectLst/>
                        <a:latin typeface="Arial"/>
                        <a:ea typeface="Arial"/>
                      </a:endParaRPr>
                    </a:p>
                  </a:txBody>
                  <a:tcPr marL="26953" marR="26953" marT="26953" marB="26953" anchor="ctr">
                    <a:solidFill>
                      <a:schemeClr val="tx2">
                        <a:lumMod val="40000"/>
                        <a:lumOff val="60000"/>
                      </a:schemeClr>
                    </a:solidFill>
                  </a:tcPr>
                </a:tc>
                <a:tc>
                  <a:txBody>
                    <a:bodyPr/>
                    <a:lstStyle/>
                    <a:p>
                      <a:pPr marL="0" marR="0" algn="ctr">
                        <a:lnSpc>
                          <a:spcPct val="100000"/>
                        </a:lnSpc>
                        <a:spcBef>
                          <a:spcPts val="0"/>
                        </a:spcBef>
                        <a:spcAft>
                          <a:spcPts val="0"/>
                        </a:spcAft>
                      </a:pPr>
                      <a:r>
                        <a:rPr lang="en-US" sz="1800" dirty="0" smtClean="0">
                          <a:effectLst/>
                        </a:rPr>
                        <a:t>Wavelength</a:t>
                      </a:r>
                      <a:r>
                        <a:rPr lang="en-US" sz="1800" baseline="0" dirty="0" smtClean="0">
                          <a:effectLst/>
                        </a:rPr>
                        <a:t> </a:t>
                      </a:r>
                      <a:r>
                        <a:rPr lang="en-US" sz="1800" dirty="0" smtClean="0">
                          <a:effectLst/>
                        </a:rPr>
                        <a:t>(µm</a:t>
                      </a:r>
                      <a:r>
                        <a:rPr lang="en-US" sz="1800" dirty="0">
                          <a:effectLst/>
                        </a:rPr>
                        <a:t>)</a:t>
                      </a:r>
                      <a:endParaRPr lang="en-US" sz="1800" b="1" dirty="0">
                        <a:solidFill>
                          <a:srgbClr val="000000"/>
                        </a:solidFill>
                        <a:effectLst/>
                        <a:latin typeface="Arial"/>
                        <a:ea typeface="Arial"/>
                      </a:endParaRPr>
                    </a:p>
                  </a:txBody>
                  <a:tcPr marL="26953" marR="26953" marT="26953" marB="26953" anchor="ctr">
                    <a:solidFill>
                      <a:schemeClr val="tx2">
                        <a:lumMod val="40000"/>
                        <a:lumOff val="60000"/>
                      </a:schemeClr>
                    </a:solidFill>
                  </a:tcPr>
                </a:tc>
                <a:tc>
                  <a:txBody>
                    <a:bodyPr/>
                    <a:lstStyle/>
                    <a:p>
                      <a:pPr marL="0" marR="0" algn="ctr">
                        <a:lnSpc>
                          <a:spcPct val="100000"/>
                        </a:lnSpc>
                        <a:spcBef>
                          <a:spcPts val="0"/>
                        </a:spcBef>
                        <a:spcAft>
                          <a:spcPts val="0"/>
                        </a:spcAft>
                      </a:pPr>
                      <a:r>
                        <a:rPr lang="en-US" sz="1800" dirty="0" smtClean="0">
                          <a:effectLst/>
                        </a:rPr>
                        <a:t>Wavelength</a:t>
                      </a:r>
                      <a:r>
                        <a:rPr lang="en-US" sz="1800" baseline="0" dirty="0" smtClean="0">
                          <a:effectLst/>
                        </a:rPr>
                        <a:t> range</a:t>
                      </a:r>
                      <a:r>
                        <a:rPr lang="en-US" sz="1800" dirty="0" smtClean="0">
                          <a:effectLst/>
                        </a:rPr>
                        <a:t> </a:t>
                      </a:r>
                      <a:r>
                        <a:rPr lang="en-US" sz="1800" baseline="0" dirty="0" smtClean="0">
                          <a:effectLst/>
                        </a:rPr>
                        <a:t> </a:t>
                      </a:r>
                      <a:r>
                        <a:rPr lang="en-US" sz="1800" dirty="0" smtClean="0">
                          <a:effectLst/>
                        </a:rPr>
                        <a:t>(µm</a:t>
                      </a:r>
                      <a:r>
                        <a:rPr lang="en-US" sz="1800" dirty="0">
                          <a:effectLst/>
                        </a:rPr>
                        <a:t>)</a:t>
                      </a:r>
                      <a:endParaRPr lang="en-US" sz="1800" b="1" dirty="0">
                        <a:solidFill>
                          <a:srgbClr val="000000"/>
                        </a:solidFill>
                        <a:effectLst/>
                        <a:latin typeface="Arial"/>
                        <a:ea typeface="Arial"/>
                      </a:endParaRPr>
                    </a:p>
                  </a:txBody>
                  <a:tcPr marL="26953" marR="26953" marT="26953" marB="26953" anchor="ctr">
                    <a:solidFill>
                      <a:schemeClr val="tx2">
                        <a:lumMod val="40000"/>
                        <a:lumOff val="60000"/>
                      </a:schemeClr>
                    </a:solidFill>
                  </a:tcPr>
                </a:tc>
                <a:tc>
                  <a:txBody>
                    <a:bodyPr/>
                    <a:lstStyle/>
                    <a:p>
                      <a:pPr marL="0" marR="0" algn="ctr">
                        <a:lnSpc>
                          <a:spcPct val="100000"/>
                        </a:lnSpc>
                        <a:spcBef>
                          <a:spcPts val="0"/>
                        </a:spcBef>
                        <a:spcAft>
                          <a:spcPts val="0"/>
                        </a:spcAft>
                      </a:pPr>
                      <a:r>
                        <a:rPr lang="en-US" sz="1800" dirty="0">
                          <a:effectLst/>
                        </a:rPr>
                        <a:t>Sub-point pixel </a:t>
                      </a:r>
                      <a:r>
                        <a:rPr lang="en-US" sz="1800" dirty="0" smtClean="0">
                          <a:effectLst/>
                        </a:rPr>
                        <a:t>spacing (km)</a:t>
                      </a:r>
                      <a:endParaRPr lang="en-US" sz="1800" b="1" dirty="0">
                        <a:solidFill>
                          <a:srgbClr val="000000"/>
                        </a:solidFill>
                        <a:effectLst/>
                        <a:latin typeface="Arial"/>
                        <a:ea typeface="Arial"/>
                      </a:endParaRPr>
                    </a:p>
                  </a:txBody>
                  <a:tcPr marL="26953" marR="26953" marT="26953" marB="26953" anchor="ctr">
                    <a:solidFill>
                      <a:schemeClr val="tx2">
                        <a:lumMod val="40000"/>
                        <a:lumOff val="60000"/>
                      </a:schemeClr>
                    </a:solidFill>
                  </a:tcPr>
                </a:tc>
                <a:tc>
                  <a:txBody>
                    <a:bodyPr/>
                    <a:lstStyle/>
                    <a:p>
                      <a:pPr marL="0" marR="0" algn="ctr">
                        <a:lnSpc>
                          <a:spcPct val="100000"/>
                        </a:lnSpc>
                        <a:spcBef>
                          <a:spcPts val="0"/>
                        </a:spcBef>
                        <a:spcAft>
                          <a:spcPts val="0"/>
                        </a:spcAft>
                      </a:pPr>
                      <a:r>
                        <a:rPr lang="en-US" sz="1800" dirty="0">
                          <a:effectLst/>
                        </a:rPr>
                        <a:t>Descriptive Name</a:t>
                      </a:r>
                      <a:endParaRPr lang="en-US" sz="1800" b="1" dirty="0">
                        <a:solidFill>
                          <a:srgbClr val="000000"/>
                        </a:solidFill>
                        <a:effectLst/>
                        <a:latin typeface="Arial"/>
                        <a:ea typeface="Arial"/>
                      </a:endParaRPr>
                    </a:p>
                  </a:txBody>
                  <a:tcPr marL="26953" marR="26953" marT="26953" marB="26953" anchor="ctr">
                    <a:solidFill>
                      <a:schemeClr val="tx2">
                        <a:lumMod val="40000"/>
                        <a:lumOff val="60000"/>
                      </a:schemeClr>
                    </a:solidFill>
                  </a:tcPr>
                </a:tc>
              </a:tr>
              <a:tr h="196218">
                <a:tc>
                  <a:txBody>
                    <a:bodyPr/>
                    <a:lstStyle/>
                    <a:p>
                      <a:pPr marL="0" marR="0" algn="ctr">
                        <a:lnSpc>
                          <a:spcPct val="150000"/>
                        </a:lnSpc>
                        <a:spcBef>
                          <a:spcPts val="0"/>
                        </a:spcBef>
                        <a:spcAft>
                          <a:spcPts val="0"/>
                        </a:spcAft>
                      </a:pPr>
                      <a:r>
                        <a:rPr lang="en-US" sz="1400" kern="600" dirty="0">
                          <a:effectLst/>
                        </a:rPr>
                        <a:t>7</a:t>
                      </a:r>
                      <a:endParaRPr lang="en-US" sz="1400" kern="600" dirty="0">
                        <a:solidFill>
                          <a:srgbClr val="000000"/>
                        </a:solidFill>
                        <a:effectLst/>
                        <a:latin typeface="Arial"/>
                        <a:ea typeface="Arial"/>
                      </a:endParaRPr>
                    </a:p>
                  </a:txBody>
                  <a:tcPr marL="26953" marR="26953" marT="26953" marB="26953" anchor="ctr"/>
                </a:tc>
                <a:tc>
                  <a:txBody>
                    <a:bodyPr/>
                    <a:lstStyle/>
                    <a:p>
                      <a:pPr marL="0" marR="0" algn="ctr">
                        <a:lnSpc>
                          <a:spcPct val="150000"/>
                        </a:lnSpc>
                        <a:spcBef>
                          <a:spcPts val="0"/>
                        </a:spcBef>
                        <a:spcAft>
                          <a:spcPts val="0"/>
                        </a:spcAft>
                      </a:pPr>
                      <a:r>
                        <a:rPr lang="en-US" sz="1400" kern="600">
                          <a:effectLst/>
                        </a:rPr>
                        <a:t>3.90</a:t>
                      </a:r>
                      <a:endParaRPr lang="en-US" sz="1400" kern="600">
                        <a:solidFill>
                          <a:srgbClr val="000000"/>
                        </a:solidFill>
                        <a:effectLst/>
                        <a:latin typeface="Arial"/>
                        <a:ea typeface="Arial"/>
                      </a:endParaRPr>
                    </a:p>
                  </a:txBody>
                  <a:tcPr marL="26953" marR="26953" marT="26953" marB="26953" anchor="ctr"/>
                </a:tc>
                <a:tc>
                  <a:txBody>
                    <a:bodyPr/>
                    <a:lstStyle/>
                    <a:p>
                      <a:pPr marL="0" marR="0" algn="ctr">
                        <a:lnSpc>
                          <a:spcPct val="150000"/>
                        </a:lnSpc>
                        <a:spcBef>
                          <a:spcPts val="0"/>
                        </a:spcBef>
                        <a:spcAft>
                          <a:spcPts val="0"/>
                        </a:spcAft>
                      </a:pPr>
                      <a:r>
                        <a:rPr lang="en-US" sz="1400" kern="600" dirty="0" smtClean="0">
                          <a:effectLst/>
                        </a:rPr>
                        <a:t>3.80 - 3.99</a:t>
                      </a:r>
                      <a:endParaRPr lang="en-US" sz="1400" kern="600" dirty="0">
                        <a:solidFill>
                          <a:srgbClr val="000000"/>
                        </a:solidFill>
                        <a:effectLst/>
                        <a:latin typeface="Arial"/>
                        <a:ea typeface="Arial"/>
                      </a:endParaRPr>
                    </a:p>
                  </a:txBody>
                  <a:tcPr marL="26953" marR="26953" marT="26953" marB="26953" anchor="ctr"/>
                </a:tc>
                <a:tc>
                  <a:txBody>
                    <a:bodyPr/>
                    <a:lstStyle/>
                    <a:p>
                      <a:pPr marL="0" marR="0" algn="ctr">
                        <a:lnSpc>
                          <a:spcPct val="150000"/>
                        </a:lnSpc>
                        <a:spcBef>
                          <a:spcPts val="0"/>
                        </a:spcBef>
                        <a:spcAft>
                          <a:spcPts val="0"/>
                        </a:spcAft>
                      </a:pPr>
                      <a:r>
                        <a:rPr lang="en-US" sz="1400" kern="600" dirty="0">
                          <a:effectLst/>
                        </a:rPr>
                        <a:t>2</a:t>
                      </a:r>
                      <a:endParaRPr lang="en-US" sz="1400" kern="600" dirty="0">
                        <a:solidFill>
                          <a:srgbClr val="000000"/>
                        </a:solidFill>
                        <a:effectLst/>
                        <a:latin typeface="Arial"/>
                        <a:ea typeface="Arial"/>
                      </a:endParaRPr>
                    </a:p>
                  </a:txBody>
                  <a:tcPr marL="26953" marR="26953" marT="26953" marB="26953" anchor="ctr"/>
                </a:tc>
                <a:tc>
                  <a:txBody>
                    <a:bodyPr/>
                    <a:lstStyle/>
                    <a:p>
                      <a:pPr marL="0" marR="0" algn="ctr">
                        <a:lnSpc>
                          <a:spcPct val="150000"/>
                        </a:lnSpc>
                        <a:spcBef>
                          <a:spcPts val="0"/>
                        </a:spcBef>
                        <a:spcAft>
                          <a:spcPts val="0"/>
                        </a:spcAft>
                      </a:pPr>
                      <a:r>
                        <a:rPr lang="en-US" sz="1400" kern="600" dirty="0">
                          <a:effectLst/>
                        </a:rPr>
                        <a:t>“Shortwave window”</a:t>
                      </a:r>
                      <a:endParaRPr lang="en-US" sz="1400" kern="600" dirty="0">
                        <a:solidFill>
                          <a:srgbClr val="000000"/>
                        </a:solidFill>
                        <a:effectLst/>
                        <a:latin typeface="Arial"/>
                        <a:ea typeface="Arial"/>
                      </a:endParaRPr>
                    </a:p>
                  </a:txBody>
                  <a:tcPr marL="26953" marR="26953" marT="26953" marB="26953" anchor="ctr"/>
                </a:tc>
              </a:tr>
              <a:tr h="338531">
                <a:tc>
                  <a:txBody>
                    <a:bodyPr/>
                    <a:lstStyle/>
                    <a:p>
                      <a:pPr marL="0" marR="0" algn="ctr">
                        <a:lnSpc>
                          <a:spcPct val="150000"/>
                        </a:lnSpc>
                        <a:spcBef>
                          <a:spcPts val="0"/>
                        </a:spcBef>
                        <a:spcAft>
                          <a:spcPts val="0"/>
                        </a:spcAft>
                      </a:pPr>
                      <a:r>
                        <a:rPr lang="en-US" sz="1400" kern="600" dirty="0">
                          <a:effectLst/>
                        </a:rPr>
                        <a:t>8</a:t>
                      </a:r>
                      <a:endParaRPr lang="en-US" sz="1400" kern="600" dirty="0">
                        <a:solidFill>
                          <a:srgbClr val="000000"/>
                        </a:solidFill>
                        <a:effectLst/>
                        <a:latin typeface="Arial"/>
                        <a:ea typeface="Arial"/>
                      </a:endParaRPr>
                    </a:p>
                  </a:txBody>
                  <a:tcPr marL="26953" marR="26953" marT="26953" marB="26953" anchor="ctr">
                    <a:solidFill>
                      <a:srgbClr val="F7B5A3"/>
                    </a:solidFill>
                  </a:tcPr>
                </a:tc>
                <a:tc>
                  <a:txBody>
                    <a:bodyPr/>
                    <a:lstStyle/>
                    <a:p>
                      <a:pPr marL="0" marR="0" algn="ctr">
                        <a:lnSpc>
                          <a:spcPct val="150000"/>
                        </a:lnSpc>
                        <a:spcBef>
                          <a:spcPts val="0"/>
                        </a:spcBef>
                        <a:spcAft>
                          <a:spcPts val="0"/>
                        </a:spcAft>
                      </a:pPr>
                      <a:r>
                        <a:rPr lang="en-US" sz="1400" kern="600" dirty="0">
                          <a:effectLst/>
                        </a:rPr>
                        <a:t>6.19</a:t>
                      </a:r>
                      <a:endParaRPr lang="en-US" sz="1400" kern="600" dirty="0">
                        <a:solidFill>
                          <a:srgbClr val="000000"/>
                        </a:solidFill>
                        <a:effectLst/>
                        <a:latin typeface="Arial"/>
                        <a:ea typeface="Arial"/>
                      </a:endParaRPr>
                    </a:p>
                  </a:txBody>
                  <a:tcPr marL="26953" marR="26953" marT="26953" marB="26953" anchor="ctr">
                    <a:solidFill>
                      <a:srgbClr val="F7B5A3"/>
                    </a:solidFill>
                  </a:tcPr>
                </a:tc>
                <a:tc>
                  <a:txBody>
                    <a:bodyPr/>
                    <a:lstStyle/>
                    <a:p>
                      <a:pPr marL="0" marR="0" algn="ctr">
                        <a:lnSpc>
                          <a:spcPct val="150000"/>
                        </a:lnSpc>
                        <a:spcBef>
                          <a:spcPts val="0"/>
                        </a:spcBef>
                        <a:spcAft>
                          <a:spcPts val="0"/>
                        </a:spcAft>
                      </a:pPr>
                      <a:r>
                        <a:rPr lang="en-US" sz="1400" kern="600" dirty="0" smtClean="0">
                          <a:effectLst/>
                        </a:rPr>
                        <a:t>5.79 - 6.59</a:t>
                      </a:r>
                      <a:endParaRPr lang="en-US" sz="1400" kern="600" dirty="0">
                        <a:solidFill>
                          <a:srgbClr val="000000"/>
                        </a:solidFill>
                        <a:effectLst/>
                        <a:latin typeface="Arial"/>
                        <a:ea typeface="Arial"/>
                      </a:endParaRPr>
                    </a:p>
                  </a:txBody>
                  <a:tcPr marL="26953" marR="26953" marT="26953" marB="26953" anchor="ctr">
                    <a:solidFill>
                      <a:srgbClr val="F7B5A3"/>
                    </a:solidFill>
                  </a:tcPr>
                </a:tc>
                <a:tc>
                  <a:txBody>
                    <a:bodyPr/>
                    <a:lstStyle/>
                    <a:p>
                      <a:pPr marL="0" marR="0" algn="ctr">
                        <a:lnSpc>
                          <a:spcPct val="150000"/>
                        </a:lnSpc>
                        <a:spcBef>
                          <a:spcPts val="0"/>
                        </a:spcBef>
                        <a:spcAft>
                          <a:spcPts val="0"/>
                        </a:spcAft>
                      </a:pPr>
                      <a:r>
                        <a:rPr lang="en-US" sz="1400" kern="600" dirty="0">
                          <a:effectLst/>
                        </a:rPr>
                        <a:t>2</a:t>
                      </a:r>
                      <a:endParaRPr lang="en-US" sz="1400" kern="600" dirty="0">
                        <a:solidFill>
                          <a:srgbClr val="000000"/>
                        </a:solidFill>
                        <a:effectLst/>
                        <a:latin typeface="Arial"/>
                        <a:ea typeface="Arial"/>
                      </a:endParaRPr>
                    </a:p>
                  </a:txBody>
                  <a:tcPr marL="26953" marR="26953" marT="26953" marB="26953" anchor="ctr">
                    <a:solidFill>
                      <a:srgbClr val="F7B5A3"/>
                    </a:solidFill>
                  </a:tcPr>
                </a:tc>
                <a:tc>
                  <a:txBody>
                    <a:bodyPr/>
                    <a:lstStyle/>
                    <a:p>
                      <a:pPr marL="0" marR="0" algn="ctr">
                        <a:lnSpc>
                          <a:spcPct val="150000"/>
                        </a:lnSpc>
                        <a:spcBef>
                          <a:spcPts val="0"/>
                        </a:spcBef>
                        <a:spcAft>
                          <a:spcPts val="0"/>
                        </a:spcAft>
                      </a:pPr>
                      <a:r>
                        <a:rPr lang="en-US" sz="1400" kern="600" dirty="0">
                          <a:effectLst/>
                        </a:rPr>
                        <a:t>“Upper-level Water Vapor”</a:t>
                      </a:r>
                      <a:endParaRPr lang="en-US" sz="1400" kern="600" dirty="0">
                        <a:solidFill>
                          <a:srgbClr val="000000"/>
                        </a:solidFill>
                        <a:effectLst/>
                        <a:latin typeface="Arial"/>
                        <a:ea typeface="Arial"/>
                      </a:endParaRPr>
                    </a:p>
                  </a:txBody>
                  <a:tcPr marL="26953" marR="26953" marT="26953" marB="26953" anchor="ctr">
                    <a:solidFill>
                      <a:srgbClr val="F7B5A3"/>
                    </a:solidFill>
                  </a:tcPr>
                </a:tc>
              </a:tr>
              <a:tr h="338531">
                <a:tc>
                  <a:txBody>
                    <a:bodyPr/>
                    <a:lstStyle/>
                    <a:p>
                      <a:pPr marL="0" marR="0" algn="ctr">
                        <a:lnSpc>
                          <a:spcPct val="150000"/>
                        </a:lnSpc>
                        <a:spcBef>
                          <a:spcPts val="0"/>
                        </a:spcBef>
                        <a:spcAft>
                          <a:spcPts val="0"/>
                        </a:spcAft>
                      </a:pPr>
                      <a:r>
                        <a:rPr lang="en-US" sz="1400" kern="600">
                          <a:effectLst/>
                        </a:rPr>
                        <a:t>9</a:t>
                      </a:r>
                      <a:endParaRPr lang="en-US" sz="1400" kern="600">
                        <a:solidFill>
                          <a:srgbClr val="000000"/>
                        </a:solidFill>
                        <a:effectLst/>
                        <a:latin typeface="Arial"/>
                        <a:ea typeface="Arial"/>
                      </a:endParaRPr>
                    </a:p>
                  </a:txBody>
                  <a:tcPr marL="26953" marR="26953" marT="26953" marB="26953" anchor="ctr"/>
                </a:tc>
                <a:tc>
                  <a:txBody>
                    <a:bodyPr/>
                    <a:lstStyle/>
                    <a:p>
                      <a:pPr marL="0" marR="0" algn="ctr">
                        <a:lnSpc>
                          <a:spcPct val="150000"/>
                        </a:lnSpc>
                        <a:spcBef>
                          <a:spcPts val="0"/>
                        </a:spcBef>
                        <a:spcAft>
                          <a:spcPts val="0"/>
                        </a:spcAft>
                      </a:pPr>
                      <a:r>
                        <a:rPr lang="en-US" sz="1400" kern="600">
                          <a:effectLst/>
                        </a:rPr>
                        <a:t>6.93</a:t>
                      </a:r>
                      <a:endParaRPr lang="en-US" sz="1400" kern="600">
                        <a:solidFill>
                          <a:srgbClr val="000000"/>
                        </a:solidFill>
                        <a:effectLst/>
                        <a:latin typeface="Arial"/>
                        <a:ea typeface="Arial"/>
                      </a:endParaRPr>
                    </a:p>
                  </a:txBody>
                  <a:tcPr marL="26953" marR="26953" marT="26953" marB="26953" anchor="ctr"/>
                </a:tc>
                <a:tc>
                  <a:txBody>
                    <a:bodyPr/>
                    <a:lstStyle/>
                    <a:p>
                      <a:pPr marL="0" marR="0" algn="ctr">
                        <a:lnSpc>
                          <a:spcPct val="150000"/>
                        </a:lnSpc>
                        <a:spcBef>
                          <a:spcPts val="0"/>
                        </a:spcBef>
                        <a:spcAft>
                          <a:spcPts val="0"/>
                        </a:spcAft>
                      </a:pPr>
                      <a:r>
                        <a:rPr lang="en-US" sz="1400" kern="600" dirty="0" smtClean="0">
                          <a:effectLst/>
                        </a:rPr>
                        <a:t>6.72 - 7.14</a:t>
                      </a:r>
                      <a:endParaRPr lang="en-US" sz="1400" kern="600" dirty="0">
                        <a:solidFill>
                          <a:srgbClr val="000000"/>
                        </a:solidFill>
                        <a:effectLst/>
                        <a:latin typeface="Arial"/>
                        <a:ea typeface="Arial"/>
                      </a:endParaRPr>
                    </a:p>
                  </a:txBody>
                  <a:tcPr marL="26953" marR="26953" marT="26953" marB="26953" anchor="ctr"/>
                </a:tc>
                <a:tc>
                  <a:txBody>
                    <a:bodyPr/>
                    <a:lstStyle/>
                    <a:p>
                      <a:pPr marL="0" marR="0" algn="ctr">
                        <a:lnSpc>
                          <a:spcPct val="150000"/>
                        </a:lnSpc>
                        <a:spcBef>
                          <a:spcPts val="0"/>
                        </a:spcBef>
                        <a:spcAft>
                          <a:spcPts val="0"/>
                        </a:spcAft>
                      </a:pPr>
                      <a:r>
                        <a:rPr lang="en-US" sz="1400" kern="600" dirty="0">
                          <a:effectLst/>
                        </a:rPr>
                        <a:t>2</a:t>
                      </a:r>
                      <a:endParaRPr lang="en-US" sz="1400" kern="600" dirty="0">
                        <a:solidFill>
                          <a:srgbClr val="000000"/>
                        </a:solidFill>
                        <a:effectLst/>
                        <a:latin typeface="Arial"/>
                        <a:ea typeface="Arial"/>
                      </a:endParaRPr>
                    </a:p>
                  </a:txBody>
                  <a:tcPr marL="26953" marR="26953" marT="26953" marB="26953" anchor="ctr"/>
                </a:tc>
                <a:tc>
                  <a:txBody>
                    <a:bodyPr/>
                    <a:lstStyle/>
                    <a:p>
                      <a:pPr marL="0" marR="0" algn="ctr">
                        <a:lnSpc>
                          <a:spcPct val="150000"/>
                        </a:lnSpc>
                        <a:spcBef>
                          <a:spcPts val="0"/>
                        </a:spcBef>
                        <a:spcAft>
                          <a:spcPts val="0"/>
                        </a:spcAft>
                      </a:pPr>
                      <a:r>
                        <a:rPr lang="en-US" sz="1400" kern="600" dirty="0">
                          <a:effectLst/>
                        </a:rPr>
                        <a:t>“Mid-Level Water Vapor”</a:t>
                      </a:r>
                      <a:endParaRPr lang="en-US" sz="1400" kern="600" dirty="0">
                        <a:solidFill>
                          <a:srgbClr val="000000"/>
                        </a:solidFill>
                        <a:effectLst/>
                        <a:latin typeface="Arial"/>
                        <a:ea typeface="Arial"/>
                      </a:endParaRPr>
                    </a:p>
                  </a:txBody>
                  <a:tcPr marL="26953" marR="26953" marT="26953" marB="26953" anchor="ctr"/>
                </a:tc>
              </a:tr>
              <a:tr h="338531">
                <a:tc>
                  <a:txBody>
                    <a:bodyPr/>
                    <a:lstStyle/>
                    <a:p>
                      <a:pPr marL="0" marR="0" algn="ctr">
                        <a:lnSpc>
                          <a:spcPct val="150000"/>
                        </a:lnSpc>
                        <a:spcBef>
                          <a:spcPts val="0"/>
                        </a:spcBef>
                        <a:spcAft>
                          <a:spcPts val="0"/>
                        </a:spcAft>
                      </a:pPr>
                      <a:r>
                        <a:rPr lang="en-US" sz="1400" kern="600" dirty="0">
                          <a:effectLst/>
                        </a:rPr>
                        <a:t>10</a:t>
                      </a:r>
                      <a:endParaRPr lang="en-US" sz="1400" kern="600" dirty="0">
                        <a:solidFill>
                          <a:srgbClr val="000000"/>
                        </a:solidFill>
                        <a:effectLst/>
                        <a:latin typeface="Arial"/>
                        <a:ea typeface="Arial"/>
                      </a:endParaRPr>
                    </a:p>
                  </a:txBody>
                  <a:tcPr marL="26953" marR="26953" marT="26953" marB="26953" anchor="ctr">
                    <a:solidFill>
                      <a:srgbClr val="F7B5A3"/>
                    </a:solidFill>
                  </a:tcPr>
                </a:tc>
                <a:tc>
                  <a:txBody>
                    <a:bodyPr/>
                    <a:lstStyle/>
                    <a:p>
                      <a:pPr marL="0" marR="0" algn="ctr">
                        <a:lnSpc>
                          <a:spcPct val="150000"/>
                        </a:lnSpc>
                        <a:spcBef>
                          <a:spcPts val="0"/>
                        </a:spcBef>
                        <a:spcAft>
                          <a:spcPts val="0"/>
                        </a:spcAft>
                      </a:pPr>
                      <a:r>
                        <a:rPr lang="en-US" sz="1400" kern="600" dirty="0">
                          <a:effectLst/>
                        </a:rPr>
                        <a:t>7.34</a:t>
                      </a:r>
                      <a:endParaRPr lang="en-US" sz="1400" kern="600" dirty="0">
                        <a:solidFill>
                          <a:srgbClr val="000000"/>
                        </a:solidFill>
                        <a:effectLst/>
                        <a:latin typeface="Arial"/>
                        <a:ea typeface="Arial"/>
                      </a:endParaRPr>
                    </a:p>
                  </a:txBody>
                  <a:tcPr marL="26953" marR="26953" marT="26953" marB="26953" anchor="ctr">
                    <a:solidFill>
                      <a:srgbClr val="F7B5A3"/>
                    </a:solidFill>
                  </a:tcPr>
                </a:tc>
                <a:tc>
                  <a:txBody>
                    <a:bodyPr/>
                    <a:lstStyle/>
                    <a:p>
                      <a:pPr marL="0" marR="0" algn="ctr">
                        <a:lnSpc>
                          <a:spcPct val="150000"/>
                        </a:lnSpc>
                        <a:spcBef>
                          <a:spcPts val="0"/>
                        </a:spcBef>
                        <a:spcAft>
                          <a:spcPts val="0"/>
                        </a:spcAft>
                      </a:pPr>
                      <a:r>
                        <a:rPr lang="en-US" sz="1400" kern="600" dirty="0" smtClean="0">
                          <a:effectLst/>
                        </a:rPr>
                        <a:t>7.24 - 7.43</a:t>
                      </a:r>
                      <a:endParaRPr lang="en-US" sz="1400" kern="600" dirty="0">
                        <a:solidFill>
                          <a:srgbClr val="000000"/>
                        </a:solidFill>
                        <a:effectLst/>
                        <a:latin typeface="Arial"/>
                        <a:ea typeface="Arial"/>
                      </a:endParaRPr>
                    </a:p>
                  </a:txBody>
                  <a:tcPr marL="26953" marR="26953" marT="26953" marB="26953" anchor="ctr">
                    <a:solidFill>
                      <a:srgbClr val="F7B5A3"/>
                    </a:solidFill>
                  </a:tcPr>
                </a:tc>
                <a:tc>
                  <a:txBody>
                    <a:bodyPr/>
                    <a:lstStyle/>
                    <a:p>
                      <a:pPr marL="0" marR="0" algn="ctr">
                        <a:lnSpc>
                          <a:spcPct val="150000"/>
                        </a:lnSpc>
                        <a:spcBef>
                          <a:spcPts val="0"/>
                        </a:spcBef>
                        <a:spcAft>
                          <a:spcPts val="0"/>
                        </a:spcAft>
                      </a:pPr>
                      <a:r>
                        <a:rPr lang="en-US" sz="1400" kern="600" dirty="0">
                          <a:effectLst/>
                        </a:rPr>
                        <a:t>2</a:t>
                      </a:r>
                      <a:endParaRPr lang="en-US" sz="1400" kern="600" dirty="0">
                        <a:solidFill>
                          <a:srgbClr val="000000"/>
                        </a:solidFill>
                        <a:effectLst/>
                        <a:latin typeface="Arial"/>
                        <a:ea typeface="Arial"/>
                      </a:endParaRPr>
                    </a:p>
                  </a:txBody>
                  <a:tcPr marL="26953" marR="26953" marT="26953" marB="26953" anchor="ctr">
                    <a:solidFill>
                      <a:srgbClr val="F7B5A3"/>
                    </a:solidFill>
                  </a:tcPr>
                </a:tc>
                <a:tc>
                  <a:txBody>
                    <a:bodyPr/>
                    <a:lstStyle/>
                    <a:p>
                      <a:pPr marL="0" marR="0" algn="ctr">
                        <a:lnSpc>
                          <a:spcPct val="150000"/>
                        </a:lnSpc>
                        <a:spcBef>
                          <a:spcPts val="0"/>
                        </a:spcBef>
                        <a:spcAft>
                          <a:spcPts val="0"/>
                        </a:spcAft>
                      </a:pPr>
                      <a:r>
                        <a:rPr lang="en-US" sz="1400" kern="600" dirty="0">
                          <a:effectLst/>
                        </a:rPr>
                        <a:t>“Lower/Mid-level Water Vapor”</a:t>
                      </a:r>
                      <a:endParaRPr lang="en-US" sz="1400" kern="600" dirty="0">
                        <a:solidFill>
                          <a:srgbClr val="000000"/>
                        </a:solidFill>
                        <a:effectLst/>
                        <a:latin typeface="Arial"/>
                        <a:ea typeface="Arial"/>
                      </a:endParaRPr>
                    </a:p>
                  </a:txBody>
                  <a:tcPr marL="26953" marR="26953" marT="26953" marB="26953" anchor="ctr">
                    <a:solidFill>
                      <a:srgbClr val="F7B5A3"/>
                    </a:solidFill>
                  </a:tcPr>
                </a:tc>
              </a:tr>
              <a:tr h="196218">
                <a:tc>
                  <a:txBody>
                    <a:bodyPr/>
                    <a:lstStyle/>
                    <a:p>
                      <a:pPr marL="0" marR="0" algn="ctr">
                        <a:lnSpc>
                          <a:spcPct val="150000"/>
                        </a:lnSpc>
                        <a:spcBef>
                          <a:spcPts val="0"/>
                        </a:spcBef>
                        <a:spcAft>
                          <a:spcPts val="0"/>
                        </a:spcAft>
                      </a:pPr>
                      <a:r>
                        <a:rPr lang="en-US" sz="1400" kern="600">
                          <a:effectLst/>
                        </a:rPr>
                        <a:t>11</a:t>
                      </a:r>
                      <a:endParaRPr lang="en-US" sz="1400" kern="600">
                        <a:solidFill>
                          <a:srgbClr val="000000"/>
                        </a:solidFill>
                        <a:effectLst/>
                        <a:latin typeface="Arial"/>
                        <a:ea typeface="Arial"/>
                      </a:endParaRPr>
                    </a:p>
                  </a:txBody>
                  <a:tcPr marL="26953" marR="26953" marT="26953" marB="26953" anchor="ctr"/>
                </a:tc>
                <a:tc>
                  <a:txBody>
                    <a:bodyPr/>
                    <a:lstStyle/>
                    <a:p>
                      <a:pPr marL="0" marR="0" algn="ctr">
                        <a:lnSpc>
                          <a:spcPct val="150000"/>
                        </a:lnSpc>
                        <a:spcBef>
                          <a:spcPts val="0"/>
                        </a:spcBef>
                        <a:spcAft>
                          <a:spcPts val="0"/>
                        </a:spcAft>
                      </a:pPr>
                      <a:r>
                        <a:rPr lang="en-US" sz="1400" kern="600">
                          <a:effectLst/>
                        </a:rPr>
                        <a:t>8.44</a:t>
                      </a:r>
                      <a:endParaRPr lang="en-US" sz="1400" kern="600">
                        <a:solidFill>
                          <a:srgbClr val="000000"/>
                        </a:solidFill>
                        <a:effectLst/>
                        <a:latin typeface="Arial"/>
                        <a:ea typeface="Arial"/>
                      </a:endParaRPr>
                    </a:p>
                  </a:txBody>
                  <a:tcPr marL="26953" marR="26953" marT="26953" marB="26953" anchor="ctr"/>
                </a:tc>
                <a:tc>
                  <a:txBody>
                    <a:bodyPr/>
                    <a:lstStyle/>
                    <a:p>
                      <a:pPr marL="0" marR="0" algn="ctr">
                        <a:lnSpc>
                          <a:spcPct val="150000"/>
                        </a:lnSpc>
                        <a:spcBef>
                          <a:spcPts val="0"/>
                        </a:spcBef>
                        <a:spcAft>
                          <a:spcPts val="0"/>
                        </a:spcAft>
                      </a:pPr>
                      <a:r>
                        <a:rPr lang="en-US" sz="1400" kern="600" dirty="0" smtClean="0">
                          <a:effectLst/>
                        </a:rPr>
                        <a:t>8.23 - 8.66</a:t>
                      </a:r>
                      <a:endParaRPr lang="en-US" sz="1400" kern="600" dirty="0">
                        <a:solidFill>
                          <a:srgbClr val="000000"/>
                        </a:solidFill>
                        <a:effectLst/>
                        <a:latin typeface="Arial"/>
                        <a:ea typeface="Arial"/>
                      </a:endParaRPr>
                    </a:p>
                  </a:txBody>
                  <a:tcPr marL="26953" marR="26953" marT="26953" marB="26953" anchor="ctr"/>
                </a:tc>
                <a:tc>
                  <a:txBody>
                    <a:bodyPr/>
                    <a:lstStyle/>
                    <a:p>
                      <a:pPr marL="0" marR="0" algn="ctr">
                        <a:lnSpc>
                          <a:spcPct val="150000"/>
                        </a:lnSpc>
                        <a:spcBef>
                          <a:spcPts val="0"/>
                        </a:spcBef>
                        <a:spcAft>
                          <a:spcPts val="0"/>
                        </a:spcAft>
                      </a:pPr>
                      <a:r>
                        <a:rPr lang="en-US" sz="1400" kern="600">
                          <a:effectLst/>
                        </a:rPr>
                        <a:t>2</a:t>
                      </a:r>
                      <a:endParaRPr lang="en-US" sz="1400" kern="600">
                        <a:solidFill>
                          <a:srgbClr val="000000"/>
                        </a:solidFill>
                        <a:effectLst/>
                        <a:latin typeface="Arial"/>
                        <a:ea typeface="Arial"/>
                      </a:endParaRPr>
                    </a:p>
                  </a:txBody>
                  <a:tcPr marL="26953" marR="26953" marT="26953" marB="26953" anchor="ctr"/>
                </a:tc>
                <a:tc>
                  <a:txBody>
                    <a:bodyPr/>
                    <a:lstStyle/>
                    <a:p>
                      <a:pPr marL="0" marR="0" algn="ctr">
                        <a:lnSpc>
                          <a:spcPct val="150000"/>
                        </a:lnSpc>
                        <a:spcBef>
                          <a:spcPts val="0"/>
                        </a:spcBef>
                        <a:spcAft>
                          <a:spcPts val="0"/>
                        </a:spcAft>
                      </a:pPr>
                      <a:r>
                        <a:rPr lang="en-US" sz="1400" kern="600" dirty="0">
                          <a:effectLst/>
                        </a:rPr>
                        <a:t>“Cloud-top Phase”</a:t>
                      </a:r>
                      <a:endParaRPr lang="en-US" sz="1400" kern="600" dirty="0">
                        <a:solidFill>
                          <a:srgbClr val="000000"/>
                        </a:solidFill>
                        <a:effectLst/>
                        <a:latin typeface="Arial"/>
                        <a:ea typeface="Arial"/>
                      </a:endParaRPr>
                    </a:p>
                  </a:txBody>
                  <a:tcPr marL="26953" marR="26953" marT="26953" marB="26953" anchor="ctr"/>
                </a:tc>
              </a:tr>
              <a:tr h="196218">
                <a:tc>
                  <a:txBody>
                    <a:bodyPr/>
                    <a:lstStyle/>
                    <a:p>
                      <a:pPr marL="0" marR="0" algn="ctr">
                        <a:lnSpc>
                          <a:spcPct val="150000"/>
                        </a:lnSpc>
                        <a:spcBef>
                          <a:spcPts val="0"/>
                        </a:spcBef>
                        <a:spcAft>
                          <a:spcPts val="0"/>
                        </a:spcAft>
                      </a:pPr>
                      <a:r>
                        <a:rPr lang="en-US" sz="1400" kern="600" dirty="0">
                          <a:effectLst/>
                        </a:rPr>
                        <a:t>12</a:t>
                      </a:r>
                      <a:endParaRPr lang="en-US" sz="1400" kern="600" dirty="0">
                        <a:solidFill>
                          <a:srgbClr val="000000"/>
                        </a:solidFill>
                        <a:effectLst/>
                        <a:latin typeface="Arial"/>
                        <a:ea typeface="Arial"/>
                      </a:endParaRPr>
                    </a:p>
                  </a:txBody>
                  <a:tcPr marL="26953" marR="26953" marT="26953" marB="26953" anchor="ctr">
                    <a:solidFill>
                      <a:srgbClr val="F7B5A3"/>
                    </a:solidFill>
                  </a:tcPr>
                </a:tc>
                <a:tc>
                  <a:txBody>
                    <a:bodyPr/>
                    <a:lstStyle/>
                    <a:p>
                      <a:pPr marL="0" marR="0" algn="ctr">
                        <a:lnSpc>
                          <a:spcPct val="150000"/>
                        </a:lnSpc>
                        <a:spcBef>
                          <a:spcPts val="0"/>
                        </a:spcBef>
                        <a:spcAft>
                          <a:spcPts val="0"/>
                        </a:spcAft>
                      </a:pPr>
                      <a:r>
                        <a:rPr lang="en-US" sz="1400" kern="600" dirty="0">
                          <a:effectLst/>
                        </a:rPr>
                        <a:t>9.61</a:t>
                      </a:r>
                      <a:endParaRPr lang="en-US" sz="1400" kern="600" dirty="0">
                        <a:solidFill>
                          <a:srgbClr val="000000"/>
                        </a:solidFill>
                        <a:effectLst/>
                        <a:latin typeface="Arial"/>
                        <a:ea typeface="Arial"/>
                      </a:endParaRPr>
                    </a:p>
                  </a:txBody>
                  <a:tcPr marL="26953" marR="26953" marT="26953" marB="26953" anchor="ctr">
                    <a:solidFill>
                      <a:srgbClr val="F7B5A3"/>
                    </a:solidFill>
                  </a:tcPr>
                </a:tc>
                <a:tc>
                  <a:txBody>
                    <a:bodyPr/>
                    <a:lstStyle/>
                    <a:p>
                      <a:pPr marL="0" marR="0" algn="ctr">
                        <a:lnSpc>
                          <a:spcPct val="150000"/>
                        </a:lnSpc>
                        <a:spcBef>
                          <a:spcPts val="0"/>
                        </a:spcBef>
                        <a:spcAft>
                          <a:spcPts val="0"/>
                        </a:spcAft>
                      </a:pPr>
                      <a:r>
                        <a:rPr lang="en-US" sz="1400" kern="600" dirty="0" smtClean="0">
                          <a:effectLst/>
                        </a:rPr>
                        <a:t>9.42 - 9.80</a:t>
                      </a:r>
                      <a:endParaRPr lang="en-US" sz="1400" kern="600" dirty="0">
                        <a:solidFill>
                          <a:srgbClr val="000000"/>
                        </a:solidFill>
                        <a:effectLst/>
                        <a:latin typeface="Arial"/>
                        <a:ea typeface="Arial"/>
                      </a:endParaRPr>
                    </a:p>
                  </a:txBody>
                  <a:tcPr marL="26953" marR="26953" marT="26953" marB="26953" anchor="ctr">
                    <a:solidFill>
                      <a:srgbClr val="F7B5A3"/>
                    </a:solidFill>
                  </a:tcPr>
                </a:tc>
                <a:tc>
                  <a:txBody>
                    <a:bodyPr/>
                    <a:lstStyle/>
                    <a:p>
                      <a:pPr marL="0" marR="0" algn="ctr">
                        <a:lnSpc>
                          <a:spcPct val="150000"/>
                        </a:lnSpc>
                        <a:spcBef>
                          <a:spcPts val="0"/>
                        </a:spcBef>
                        <a:spcAft>
                          <a:spcPts val="0"/>
                        </a:spcAft>
                      </a:pPr>
                      <a:r>
                        <a:rPr lang="en-US" sz="1400" kern="600" dirty="0">
                          <a:effectLst/>
                        </a:rPr>
                        <a:t>2</a:t>
                      </a:r>
                      <a:endParaRPr lang="en-US" sz="1400" kern="600" dirty="0">
                        <a:solidFill>
                          <a:srgbClr val="000000"/>
                        </a:solidFill>
                        <a:effectLst/>
                        <a:latin typeface="Arial"/>
                        <a:ea typeface="Arial"/>
                      </a:endParaRPr>
                    </a:p>
                  </a:txBody>
                  <a:tcPr marL="26953" marR="26953" marT="26953" marB="26953" anchor="ctr">
                    <a:solidFill>
                      <a:srgbClr val="F7B5A3"/>
                    </a:solidFill>
                  </a:tcPr>
                </a:tc>
                <a:tc>
                  <a:txBody>
                    <a:bodyPr/>
                    <a:lstStyle/>
                    <a:p>
                      <a:pPr marL="0" marR="0" algn="ctr">
                        <a:lnSpc>
                          <a:spcPct val="150000"/>
                        </a:lnSpc>
                        <a:spcBef>
                          <a:spcPts val="0"/>
                        </a:spcBef>
                        <a:spcAft>
                          <a:spcPts val="0"/>
                        </a:spcAft>
                      </a:pPr>
                      <a:r>
                        <a:rPr lang="en-US" sz="1400" kern="600" dirty="0">
                          <a:effectLst/>
                        </a:rPr>
                        <a:t>“Ozone”</a:t>
                      </a:r>
                      <a:endParaRPr lang="en-US" sz="1400" kern="600" dirty="0">
                        <a:solidFill>
                          <a:srgbClr val="000000"/>
                        </a:solidFill>
                        <a:effectLst/>
                        <a:latin typeface="Arial"/>
                        <a:ea typeface="Arial"/>
                      </a:endParaRPr>
                    </a:p>
                  </a:txBody>
                  <a:tcPr marL="26953" marR="26953" marT="26953" marB="26953" anchor="ctr">
                    <a:solidFill>
                      <a:srgbClr val="F7B5A3"/>
                    </a:solidFill>
                  </a:tcPr>
                </a:tc>
              </a:tr>
              <a:tr h="338531">
                <a:tc>
                  <a:txBody>
                    <a:bodyPr/>
                    <a:lstStyle/>
                    <a:p>
                      <a:pPr marL="0" marR="0" algn="ctr">
                        <a:lnSpc>
                          <a:spcPct val="150000"/>
                        </a:lnSpc>
                        <a:spcBef>
                          <a:spcPts val="0"/>
                        </a:spcBef>
                        <a:spcAft>
                          <a:spcPts val="0"/>
                        </a:spcAft>
                      </a:pPr>
                      <a:r>
                        <a:rPr lang="en-US" sz="1400" kern="600">
                          <a:effectLst/>
                        </a:rPr>
                        <a:t>13</a:t>
                      </a:r>
                      <a:endParaRPr lang="en-US" sz="1400" kern="600">
                        <a:solidFill>
                          <a:srgbClr val="000000"/>
                        </a:solidFill>
                        <a:effectLst/>
                        <a:latin typeface="Arial"/>
                        <a:ea typeface="Arial"/>
                      </a:endParaRPr>
                    </a:p>
                  </a:txBody>
                  <a:tcPr marL="26953" marR="26953" marT="26953" marB="26953" anchor="ctr"/>
                </a:tc>
                <a:tc>
                  <a:txBody>
                    <a:bodyPr/>
                    <a:lstStyle/>
                    <a:p>
                      <a:pPr marL="0" marR="0" algn="ctr">
                        <a:lnSpc>
                          <a:spcPct val="150000"/>
                        </a:lnSpc>
                        <a:spcBef>
                          <a:spcPts val="0"/>
                        </a:spcBef>
                        <a:spcAft>
                          <a:spcPts val="0"/>
                        </a:spcAft>
                      </a:pPr>
                      <a:r>
                        <a:rPr lang="en-US" sz="1400" kern="600">
                          <a:effectLst/>
                        </a:rPr>
                        <a:t>10.33</a:t>
                      </a:r>
                      <a:endParaRPr lang="en-US" sz="1400" kern="600">
                        <a:solidFill>
                          <a:srgbClr val="000000"/>
                        </a:solidFill>
                        <a:effectLst/>
                        <a:latin typeface="Arial"/>
                        <a:ea typeface="Arial"/>
                      </a:endParaRPr>
                    </a:p>
                  </a:txBody>
                  <a:tcPr marL="26953" marR="26953" marT="26953" marB="26953" anchor="ctr"/>
                </a:tc>
                <a:tc>
                  <a:txBody>
                    <a:bodyPr/>
                    <a:lstStyle/>
                    <a:p>
                      <a:pPr marL="0" marR="0" algn="ctr">
                        <a:lnSpc>
                          <a:spcPct val="150000"/>
                        </a:lnSpc>
                        <a:spcBef>
                          <a:spcPts val="0"/>
                        </a:spcBef>
                        <a:spcAft>
                          <a:spcPts val="0"/>
                        </a:spcAft>
                      </a:pPr>
                      <a:r>
                        <a:rPr lang="en-US" sz="1400" kern="600" dirty="0" smtClean="0">
                          <a:effectLst/>
                        </a:rPr>
                        <a:t>10.18 - 10.48</a:t>
                      </a:r>
                      <a:endParaRPr lang="en-US" sz="1400" kern="600" dirty="0">
                        <a:solidFill>
                          <a:srgbClr val="000000"/>
                        </a:solidFill>
                        <a:effectLst/>
                        <a:latin typeface="Arial"/>
                        <a:ea typeface="Arial"/>
                      </a:endParaRPr>
                    </a:p>
                  </a:txBody>
                  <a:tcPr marL="26953" marR="26953" marT="26953" marB="26953" anchor="ctr"/>
                </a:tc>
                <a:tc>
                  <a:txBody>
                    <a:bodyPr/>
                    <a:lstStyle/>
                    <a:p>
                      <a:pPr marL="0" marR="0" algn="ctr">
                        <a:lnSpc>
                          <a:spcPct val="150000"/>
                        </a:lnSpc>
                        <a:spcBef>
                          <a:spcPts val="0"/>
                        </a:spcBef>
                        <a:spcAft>
                          <a:spcPts val="0"/>
                        </a:spcAft>
                      </a:pPr>
                      <a:r>
                        <a:rPr lang="en-US" sz="1400" kern="600" dirty="0">
                          <a:effectLst/>
                        </a:rPr>
                        <a:t>2</a:t>
                      </a:r>
                      <a:endParaRPr lang="en-US" sz="1400" kern="600" dirty="0">
                        <a:solidFill>
                          <a:srgbClr val="000000"/>
                        </a:solidFill>
                        <a:effectLst/>
                        <a:latin typeface="Arial"/>
                        <a:ea typeface="Arial"/>
                      </a:endParaRPr>
                    </a:p>
                  </a:txBody>
                  <a:tcPr marL="26953" marR="26953" marT="26953" marB="26953" anchor="ctr"/>
                </a:tc>
                <a:tc>
                  <a:txBody>
                    <a:bodyPr/>
                    <a:lstStyle/>
                    <a:p>
                      <a:pPr marL="0" marR="0" algn="ctr">
                        <a:lnSpc>
                          <a:spcPct val="150000"/>
                        </a:lnSpc>
                        <a:spcBef>
                          <a:spcPts val="0"/>
                        </a:spcBef>
                        <a:spcAft>
                          <a:spcPts val="0"/>
                        </a:spcAft>
                      </a:pPr>
                      <a:r>
                        <a:rPr lang="en-US" sz="1400" kern="600" dirty="0">
                          <a:effectLst/>
                        </a:rPr>
                        <a:t>“Clean longwave window”</a:t>
                      </a:r>
                      <a:endParaRPr lang="en-US" sz="1400" kern="600" dirty="0">
                        <a:solidFill>
                          <a:srgbClr val="000000"/>
                        </a:solidFill>
                        <a:effectLst/>
                        <a:latin typeface="Arial"/>
                        <a:ea typeface="Arial"/>
                      </a:endParaRPr>
                    </a:p>
                  </a:txBody>
                  <a:tcPr marL="26953" marR="26953" marT="26953" marB="26953" anchor="ctr"/>
                </a:tc>
              </a:tr>
              <a:tr h="196218">
                <a:tc>
                  <a:txBody>
                    <a:bodyPr/>
                    <a:lstStyle/>
                    <a:p>
                      <a:pPr marL="0" marR="0" algn="ctr">
                        <a:lnSpc>
                          <a:spcPct val="150000"/>
                        </a:lnSpc>
                        <a:spcBef>
                          <a:spcPts val="0"/>
                        </a:spcBef>
                        <a:spcAft>
                          <a:spcPts val="0"/>
                        </a:spcAft>
                      </a:pPr>
                      <a:r>
                        <a:rPr lang="en-US" sz="1400" kern="600" dirty="0">
                          <a:effectLst/>
                        </a:rPr>
                        <a:t>14</a:t>
                      </a:r>
                      <a:endParaRPr lang="en-US" sz="1400" kern="600" dirty="0">
                        <a:solidFill>
                          <a:srgbClr val="000000"/>
                        </a:solidFill>
                        <a:effectLst/>
                        <a:latin typeface="Arial"/>
                        <a:ea typeface="Arial"/>
                      </a:endParaRPr>
                    </a:p>
                  </a:txBody>
                  <a:tcPr marL="26953" marR="26953" marT="26953" marB="26953" anchor="ctr">
                    <a:solidFill>
                      <a:srgbClr val="F7B5A3"/>
                    </a:solidFill>
                  </a:tcPr>
                </a:tc>
                <a:tc>
                  <a:txBody>
                    <a:bodyPr/>
                    <a:lstStyle/>
                    <a:p>
                      <a:pPr marL="0" marR="0" algn="ctr">
                        <a:lnSpc>
                          <a:spcPct val="150000"/>
                        </a:lnSpc>
                        <a:spcBef>
                          <a:spcPts val="0"/>
                        </a:spcBef>
                        <a:spcAft>
                          <a:spcPts val="0"/>
                        </a:spcAft>
                      </a:pPr>
                      <a:r>
                        <a:rPr lang="en-US" sz="1400" kern="600" dirty="0">
                          <a:effectLst/>
                        </a:rPr>
                        <a:t>11.21</a:t>
                      </a:r>
                      <a:endParaRPr lang="en-US" sz="1400" kern="600" dirty="0">
                        <a:solidFill>
                          <a:srgbClr val="000000"/>
                        </a:solidFill>
                        <a:effectLst/>
                        <a:latin typeface="Arial"/>
                        <a:ea typeface="Arial"/>
                      </a:endParaRPr>
                    </a:p>
                  </a:txBody>
                  <a:tcPr marL="26953" marR="26953" marT="26953" marB="26953" anchor="ctr">
                    <a:solidFill>
                      <a:srgbClr val="F7B5A3"/>
                    </a:solidFill>
                  </a:tcPr>
                </a:tc>
                <a:tc>
                  <a:txBody>
                    <a:bodyPr/>
                    <a:lstStyle/>
                    <a:p>
                      <a:pPr marL="0" marR="0" algn="ctr">
                        <a:lnSpc>
                          <a:spcPct val="150000"/>
                        </a:lnSpc>
                        <a:spcBef>
                          <a:spcPts val="0"/>
                        </a:spcBef>
                        <a:spcAft>
                          <a:spcPts val="0"/>
                        </a:spcAft>
                      </a:pPr>
                      <a:r>
                        <a:rPr lang="en-US" sz="1400" kern="600" dirty="0" smtClean="0">
                          <a:effectLst/>
                        </a:rPr>
                        <a:t>10.82 - 11.60</a:t>
                      </a:r>
                      <a:endParaRPr lang="en-US" sz="1400" kern="600" dirty="0">
                        <a:solidFill>
                          <a:srgbClr val="000000"/>
                        </a:solidFill>
                        <a:effectLst/>
                        <a:latin typeface="Arial"/>
                        <a:ea typeface="Arial"/>
                      </a:endParaRPr>
                    </a:p>
                  </a:txBody>
                  <a:tcPr marL="26953" marR="26953" marT="26953" marB="26953" anchor="ctr">
                    <a:solidFill>
                      <a:srgbClr val="F7B5A3"/>
                    </a:solidFill>
                  </a:tcPr>
                </a:tc>
                <a:tc>
                  <a:txBody>
                    <a:bodyPr/>
                    <a:lstStyle/>
                    <a:p>
                      <a:pPr marL="0" marR="0" algn="ctr">
                        <a:lnSpc>
                          <a:spcPct val="150000"/>
                        </a:lnSpc>
                        <a:spcBef>
                          <a:spcPts val="0"/>
                        </a:spcBef>
                        <a:spcAft>
                          <a:spcPts val="0"/>
                        </a:spcAft>
                      </a:pPr>
                      <a:r>
                        <a:rPr lang="en-US" sz="1400" kern="600" dirty="0">
                          <a:effectLst/>
                        </a:rPr>
                        <a:t>2</a:t>
                      </a:r>
                      <a:endParaRPr lang="en-US" sz="1400" kern="600" dirty="0">
                        <a:solidFill>
                          <a:srgbClr val="000000"/>
                        </a:solidFill>
                        <a:effectLst/>
                        <a:latin typeface="Arial"/>
                        <a:ea typeface="Arial"/>
                      </a:endParaRPr>
                    </a:p>
                  </a:txBody>
                  <a:tcPr marL="26953" marR="26953" marT="26953" marB="26953" anchor="ctr">
                    <a:solidFill>
                      <a:srgbClr val="F7B5A3"/>
                    </a:solidFill>
                  </a:tcPr>
                </a:tc>
                <a:tc>
                  <a:txBody>
                    <a:bodyPr/>
                    <a:lstStyle/>
                    <a:p>
                      <a:pPr marL="0" marR="0" algn="ctr">
                        <a:lnSpc>
                          <a:spcPct val="150000"/>
                        </a:lnSpc>
                        <a:spcBef>
                          <a:spcPts val="0"/>
                        </a:spcBef>
                        <a:spcAft>
                          <a:spcPts val="0"/>
                        </a:spcAft>
                      </a:pPr>
                      <a:r>
                        <a:rPr lang="en-US" sz="1400" kern="600" dirty="0">
                          <a:effectLst/>
                        </a:rPr>
                        <a:t>“Longwave window”</a:t>
                      </a:r>
                      <a:endParaRPr lang="en-US" sz="1400" kern="600" dirty="0">
                        <a:solidFill>
                          <a:srgbClr val="000000"/>
                        </a:solidFill>
                        <a:effectLst/>
                        <a:latin typeface="Arial"/>
                        <a:ea typeface="Arial"/>
                      </a:endParaRPr>
                    </a:p>
                  </a:txBody>
                  <a:tcPr marL="26953" marR="26953" marT="26953" marB="26953" anchor="ctr">
                    <a:solidFill>
                      <a:srgbClr val="F7B5A3"/>
                    </a:solidFill>
                  </a:tcPr>
                </a:tc>
              </a:tr>
              <a:tr h="338531">
                <a:tc>
                  <a:txBody>
                    <a:bodyPr/>
                    <a:lstStyle/>
                    <a:p>
                      <a:pPr marL="0" marR="0" algn="ctr">
                        <a:lnSpc>
                          <a:spcPct val="150000"/>
                        </a:lnSpc>
                        <a:spcBef>
                          <a:spcPts val="0"/>
                        </a:spcBef>
                        <a:spcAft>
                          <a:spcPts val="0"/>
                        </a:spcAft>
                      </a:pPr>
                      <a:r>
                        <a:rPr lang="en-US" sz="1400" kern="600">
                          <a:effectLst/>
                        </a:rPr>
                        <a:t>15</a:t>
                      </a:r>
                      <a:endParaRPr lang="en-US" sz="1400" kern="600">
                        <a:solidFill>
                          <a:srgbClr val="000000"/>
                        </a:solidFill>
                        <a:effectLst/>
                        <a:latin typeface="Arial"/>
                        <a:ea typeface="Arial"/>
                      </a:endParaRPr>
                    </a:p>
                  </a:txBody>
                  <a:tcPr marL="26953" marR="26953" marT="26953" marB="26953" anchor="ctr"/>
                </a:tc>
                <a:tc>
                  <a:txBody>
                    <a:bodyPr/>
                    <a:lstStyle/>
                    <a:p>
                      <a:pPr marL="0" marR="0" algn="ctr">
                        <a:lnSpc>
                          <a:spcPct val="150000"/>
                        </a:lnSpc>
                        <a:spcBef>
                          <a:spcPts val="0"/>
                        </a:spcBef>
                        <a:spcAft>
                          <a:spcPts val="0"/>
                        </a:spcAft>
                      </a:pPr>
                      <a:r>
                        <a:rPr lang="en-US" sz="1400" kern="600">
                          <a:effectLst/>
                        </a:rPr>
                        <a:t>12.29</a:t>
                      </a:r>
                      <a:endParaRPr lang="en-US" sz="1400" kern="600">
                        <a:solidFill>
                          <a:srgbClr val="000000"/>
                        </a:solidFill>
                        <a:effectLst/>
                        <a:latin typeface="Arial"/>
                        <a:ea typeface="Arial"/>
                      </a:endParaRPr>
                    </a:p>
                  </a:txBody>
                  <a:tcPr marL="26953" marR="26953" marT="26953" marB="26953" anchor="ctr"/>
                </a:tc>
                <a:tc>
                  <a:txBody>
                    <a:bodyPr/>
                    <a:lstStyle/>
                    <a:p>
                      <a:pPr marL="0" marR="0" algn="ctr">
                        <a:lnSpc>
                          <a:spcPct val="150000"/>
                        </a:lnSpc>
                        <a:spcBef>
                          <a:spcPts val="0"/>
                        </a:spcBef>
                        <a:spcAft>
                          <a:spcPts val="0"/>
                        </a:spcAft>
                      </a:pPr>
                      <a:r>
                        <a:rPr lang="en-US" sz="1400" kern="600" dirty="0" smtClean="0">
                          <a:effectLst/>
                        </a:rPr>
                        <a:t>11.83 - 12.75</a:t>
                      </a:r>
                      <a:endParaRPr lang="en-US" sz="1400" kern="600" dirty="0">
                        <a:solidFill>
                          <a:srgbClr val="000000"/>
                        </a:solidFill>
                        <a:effectLst/>
                        <a:latin typeface="Arial"/>
                        <a:ea typeface="Arial"/>
                      </a:endParaRPr>
                    </a:p>
                  </a:txBody>
                  <a:tcPr marL="26953" marR="26953" marT="26953" marB="26953" anchor="ctr"/>
                </a:tc>
                <a:tc>
                  <a:txBody>
                    <a:bodyPr/>
                    <a:lstStyle/>
                    <a:p>
                      <a:pPr marL="0" marR="0" algn="ctr">
                        <a:lnSpc>
                          <a:spcPct val="150000"/>
                        </a:lnSpc>
                        <a:spcBef>
                          <a:spcPts val="0"/>
                        </a:spcBef>
                        <a:spcAft>
                          <a:spcPts val="0"/>
                        </a:spcAft>
                      </a:pPr>
                      <a:r>
                        <a:rPr lang="en-US" sz="1400" kern="600">
                          <a:effectLst/>
                        </a:rPr>
                        <a:t>2</a:t>
                      </a:r>
                      <a:endParaRPr lang="en-US" sz="1400" kern="600">
                        <a:solidFill>
                          <a:srgbClr val="000000"/>
                        </a:solidFill>
                        <a:effectLst/>
                        <a:latin typeface="Arial"/>
                        <a:ea typeface="Arial"/>
                      </a:endParaRPr>
                    </a:p>
                  </a:txBody>
                  <a:tcPr marL="26953" marR="26953" marT="26953" marB="26953" anchor="ctr"/>
                </a:tc>
                <a:tc>
                  <a:txBody>
                    <a:bodyPr/>
                    <a:lstStyle/>
                    <a:p>
                      <a:pPr marL="0" marR="0" algn="ctr">
                        <a:lnSpc>
                          <a:spcPct val="150000"/>
                        </a:lnSpc>
                        <a:spcBef>
                          <a:spcPts val="0"/>
                        </a:spcBef>
                        <a:spcAft>
                          <a:spcPts val="0"/>
                        </a:spcAft>
                      </a:pPr>
                      <a:r>
                        <a:rPr lang="en-US" sz="1400" kern="600" dirty="0">
                          <a:effectLst/>
                        </a:rPr>
                        <a:t>“Dirty longwave window”</a:t>
                      </a:r>
                      <a:endParaRPr lang="en-US" sz="1400" kern="600" dirty="0">
                        <a:solidFill>
                          <a:srgbClr val="000000"/>
                        </a:solidFill>
                        <a:effectLst/>
                        <a:latin typeface="Arial"/>
                        <a:ea typeface="Arial"/>
                      </a:endParaRPr>
                    </a:p>
                  </a:txBody>
                  <a:tcPr marL="26953" marR="26953" marT="26953" marB="26953" anchor="ctr"/>
                </a:tc>
              </a:tr>
              <a:tr h="196218">
                <a:tc>
                  <a:txBody>
                    <a:bodyPr/>
                    <a:lstStyle/>
                    <a:p>
                      <a:pPr marL="0" marR="0" algn="ctr">
                        <a:lnSpc>
                          <a:spcPct val="150000"/>
                        </a:lnSpc>
                        <a:spcBef>
                          <a:spcPts val="0"/>
                        </a:spcBef>
                        <a:spcAft>
                          <a:spcPts val="0"/>
                        </a:spcAft>
                      </a:pPr>
                      <a:r>
                        <a:rPr lang="en-US" sz="1400" kern="600" dirty="0">
                          <a:effectLst/>
                        </a:rPr>
                        <a:t>16</a:t>
                      </a:r>
                      <a:endParaRPr lang="en-US" sz="1400" kern="600" dirty="0">
                        <a:solidFill>
                          <a:srgbClr val="000000"/>
                        </a:solidFill>
                        <a:effectLst/>
                        <a:latin typeface="Arial"/>
                        <a:ea typeface="Arial"/>
                      </a:endParaRPr>
                    </a:p>
                  </a:txBody>
                  <a:tcPr marL="26953" marR="26953" marT="26953" marB="26953" anchor="ctr">
                    <a:solidFill>
                      <a:srgbClr val="F7B5A3"/>
                    </a:solidFill>
                  </a:tcPr>
                </a:tc>
                <a:tc>
                  <a:txBody>
                    <a:bodyPr/>
                    <a:lstStyle/>
                    <a:p>
                      <a:pPr marL="0" marR="0" algn="ctr">
                        <a:lnSpc>
                          <a:spcPct val="150000"/>
                        </a:lnSpc>
                        <a:spcBef>
                          <a:spcPts val="0"/>
                        </a:spcBef>
                        <a:spcAft>
                          <a:spcPts val="0"/>
                        </a:spcAft>
                      </a:pPr>
                      <a:r>
                        <a:rPr lang="en-US" sz="1400" kern="600" dirty="0">
                          <a:effectLst/>
                        </a:rPr>
                        <a:t>13.28</a:t>
                      </a:r>
                      <a:endParaRPr lang="en-US" sz="1400" kern="600" dirty="0">
                        <a:solidFill>
                          <a:srgbClr val="000000"/>
                        </a:solidFill>
                        <a:effectLst/>
                        <a:latin typeface="Arial"/>
                        <a:ea typeface="Arial"/>
                      </a:endParaRPr>
                    </a:p>
                  </a:txBody>
                  <a:tcPr marL="26953" marR="26953" marT="26953" marB="26953" anchor="ctr">
                    <a:solidFill>
                      <a:srgbClr val="F7B5A3"/>
                    </a:solidFill>
                  </a:tcPr>
                </a:tc>
                <a:tc>
                  <a:txBody>
                    <a:bodyPr/>
                    <a:lstStyle/>
                    <a:p>
                      <a:pPr marL="0" marR="0" algn="ctr">
                        <a:lnSpc>
                          <a:spcPct val="150000"/>
                        </a:lnSpc>
                        <a:spcBef>
                          <a:spcPts val="0"/>
                        </a:spcBef>
                        <a:spcAft>
                          <a:spcPts val="0"/>
                        </a:spcAft>
                      </a:pPr>
                      <a:r>
                        <a:rPr lang="en-US" sz="1400" kern="600" dirty="0" smtClean="0">
                          <a:effectLst/>
                        </a:rPr>
                        <a:t>12.99 - 13.56</a:t>
                      </a:r>
                      <a:endParaRPr lang="en-US" sz="1400" kern="600" dirty="0">
                        <a:solidFill>
                          <a:srgbClr val="000000"/>
                        </a:solidFill>
                        <a:effectLst/>
                        <a:latin typeface="Arial"/>
                        <a:ea typeface="Arial"/>
                      </a:endParaRPr>
                    </a:p>
                  </a:txBody>
                  <a:tcPr marL="26953" marR="26953" marT="26953" marB="26953" anchor="ctr">
                    <a:solidFill>
                      <a:srgbClr val="F7B5A3"/>
                    </a:solidFill>
                  </a:tcPr>
                </a:tc>
                <a:tc>
                  <a:txBody>
                    <a:bodyPr/>
                    <a:lstStyle/>
                    <a:p>
                      <a:pPr marL="0" marR="0" algn="ctr">
                        <a:lnSpc>
                          <a:spcPct val="150000"/>
                        </a:lnSpc>
                        <a:spcBef>
                          <a:spcPts val="0"/>
                        </a:spcBef>
                        <a:spcAft>
                          <a:spcPts val="0"/>
                        </a:spcAft>
                      </a:pPr>
                      <a:r>
                        <a:rPr lang="en-US" sz="1400" kern="600" dirty="0">
                          <a:effectLst/>
                        </a:rPr>
                        <a:t>2</a:t>
                      </a:r>
                      <a:endParaRPr lang="en-US" sz="1400" kern="600" dirty="0">
                        <a:solidFill>
                          <a:srgbClr val="000000"/>
                        </a:solidFill>
                        <a:effectLst/>
                        <a:latin typeface="Arial"/>
                        <a:ea typeface="Arial"/>
                      </a:endParaRPr>
                    </a:p>
                  </a:txBody>
                  <a:tcPr marL="26953" marR="26953" marT="26953" marB="26953" anchor="ctr">
                    <a:solidFill>
                      <a:srgbClr val="F7B5A3"/>
                    </a:solidFill>
                  </a:tcPr>
                </a:tc>
                <a:tc>
                  <a:txBody>
                    <a:bodyPr/>
                    <a:lstStyle/>
                    <a:p>
                      <a:pPr marL="0" marR="0" algn="ctr">
                        <a:lnSpc>
                          <a:spcPct val="150000"/>
                        </a:lnSpc>
                        <a:spcBef>
                          <a:spcPts val="0"/>
                        </a:spcBef>
                        <a:spcAft>
                          <a:spcPts val="0"/>
                        </a:spcAft>
                      </a:pPr>
                      <a:r>
                        <a:rPr lang="en-US" sz="1400" kern="600" dirty="0">
                          <a:effectLst/>
                        </a:rPr>
                        <a:t>“CO</a:t>
                      </a:r>
                      <a:r>
                        <a:rPr lang="en-US" sz="1400" kern="600" baseline="-25000" dirty="0">
                          <a:effectLst/>
                        </a:rPr>
                        <a:t>2</a:t>
                      </a:r>
                      <a:r>
                        <a:rPr lang="en-US" sz="1400" kern="600" dirty="0">
                          <a:effectLst/>
                        </a:rPr>
                        <a:t>”</a:t>
                      </a:r>
                      <a:endParaRPr lang="en-US" sz="1400" kern="600" dirty="0">
                        <a:solidFill>
                          <a:srgbClr val="000000"/>
                        </a:solidFill>
                        <a:effectLst/>
                        <a:latin typeface="Arial"/>
                        <a:ea typeface="Arial"/>
                      </a:endParaRPr>
                    </a:p>
                  </a:txBody>
                  <a:tcPr marL="26953" marR="26953" marT="26953" marB="26953" anchor="ctr">
                    <a:solidFill>
                      <a:srgbClr val="F7B5A3"/>
                    </a:solidFill>
                  </a:tcPr>
                </a:tc>
              </a:tr>
            </a:tbl>
          </a:graphicData>
        </a:graphic>
      </p:graphicFrame>
      <p:sp>
        <p:nvSpPr>
          <p:cNvPr id="2" name="TextBox 1"/>
          <p:cNvSpPr txBox="1"/>
          <p:nvPr/>
        </p:nvSpPr>
        <p:spPr>
          <a:xfrm>
            <a:off x="1942112" y="430143"/>
            <a:ext cx="5259773" cy="707886"/>
          </a:xfrm>
          <a:prstGeom prst="rect">
            <a:avLst/>
          </a:prstGeom>
          <a:noFill/>
        </p:spPr>
        <p:txBody>
          <a:bodyPr wrap="none" rtlCol="0">
            <a:spAutoFit/>
          </a:bodyPr>
          <a:lstStyle/>
          <a:p>
            <a:r>
              <a:rPr lang="en-US" sz="4000" b="1" dirty="0" smtClean="0">
                <a:solidFill>
                  <a:schemeClr val="tx1">
                    <a:lumMod val="95000"/>
                    <a:lumOff val="5000"/>
                  </a:schemeClr>
                </a:solidFill>
              </a:rPr>
              <a:t>ABI: Bands 7-16 (IR) </a:t>
            </a:r>
            <a:endParaRPr lang="en-US" sz="4000" b="1" dirty="0">
              <a:solidFill>
                <a:schemeClr val="tx1">
                  <a:lumMod val="95000"/>
                  <a:lumOff val="5000"/>
                </a:schemeClr>
              </a:solidFill>
            </a:endParaRPr>
          </a:p>
        </p:txBody>
      </p:sp>
      <p:sp>
        <p:nvSpPr>
          <p:cNvPr id="5" name="Rounded Rectangle 4"/>
          <p:cNvSpPr>
            <a:spLocks noChangeArrowheads="1"/>
          </p:cNvSpPr>
          <p:nvPr/>
        </p:nvSpPr>
        <p:spPr bwMode="auto">
          <a:xfrm>
            <a:off x="440685" y="6285186"/>
            <a:ext cx="8262629" cy="420414"/>
          </a:xfrm>
          <a:prstGeom prst="roundRect">
            <a:avLst>
              <a:gd name="adj" fmla="val 16667"/>
            </a:avLst>
          </a:prstGeom>
          <a:solidFill>
            <a:srgbClr val="F79646"/>
          </a:solidFill>
          <a:ln w="38100">
            <a:solidFill>
              <a:schemeClr val="tx1"/>
            </a:solidFill>
            <a:round/>
            <a:headEnd/>
            <a:tailEnd/>
          </a:ln>
          <a:effectLst>
            <a:outerShdw blurRad="63500" dist="20000" dir="5400000" rotWithShape="0">
              <a:srgbClr val="000000">
                <a:alpha val="37999"/>
              </a:srgbClr>
            </a:outerShdw>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2400" b="1" dirty="0" smtClean="0">
                <a:solidFill>
                  <a:srgbClr val="000000"/>
                </a:solidFill>
              </a:rPr>
              <a:t>10 infrared bands on the ABI, four on heritage imager </a:t>
            </a:r>
            <a:endParaRPr lang="en-US" sz="2400" b="1" dirty="0">
              <a:solidFill>
                <a:srgbClr val="000000"/>
              </a:solidFill>
            </a:endParaRPr>
          </a:p>
        </p:txBody>
      </p:sp>
    </p:spTree>
    <p:custDataLst>
      <p:tags r:id="rId1"/>
    </p:custDataLst>
    <p:extLst>
      <p:ext uri="{BB962C8B-B14F-4D97-AF65-F5344CB8AC3E}">
        <p14:creationId xmlns:p14="http://schemas.microsoft.com/office/powerpoint/2010/main" val="28975210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1797323993"/>
              </p:ext>
            </p:extLst>
          </p:nvPr>
        </p:nvGraphicFramePr>
        <p:xfrm>
          <a:off x="304800" y="1376835"/>
          <a:ext cx="8534400" cy="4936366"/>
        </p:xfrm>
        <a:graphic>
          <a:graphicData uri="http://schemas.openxmlformats.org/drawingml/2006/table">
            <a:tbl>
              <a:tblPr firstRow="1">
                <a:tableStyleId>{21E4AEA4-8DFA-4A89-87EB-49C32662AFE0}</a:tableStyleId>
              </a:tblPr>
              <a:tblGrid>
                <a:gridCol w="975057"/>
                <a:gridCol w="1387143"/>
                <a:gridCol w="2286000"/>
                <a:gridCol w="1524000"/>
                <a:gridCol w="2362200"/>
              </a:tblGrid>
              <a:tr h="674905">
                <a:tc>
                  <a:txBody>
                    <a:bodyPr/>
                    <a:lstStyle/>
                    <a:p>
                      <a:pPr marL="0" marR="0" algn="ctr">
                        <a:lnSpc>
                          <a:spcPct val="100000"/>
                        </a:lnSpc>
                        <a:spcBef>
                          <a:spcPts val="0"/>
                        </a:spcBef>
                        <a:spcAft>
                          <a:spcPts val="0"/>
                        </a:spcAft>
                      </a:pPr>
                      <a:r>
                        <a:rPr lang="en-US" sz="1800" dirty="0">
                          <a:effectLst/>
                        </a:rPr>
                        <a:t>ABI </a:t>
                      </a:r>
                      <a:endParaRPr lang="en-US" sz="1800" dirty="0" smtClean="0">
                        <a:effectLst/>
                      </a:endParaRPr>
                    </a:p>
                    <a:p>
                      <a:pPr marL="0" marR="0" algn="ctr">
                        <a:lnSpc>
                          <a:spcPct val="100000"/>
                        </a:lnSpc>
                        <a:spcBef>
                          <a:spcPts val="0"/>
                        </a:spcBef>
                        <a:spcAft>
                          <a:spcPts val="0"/>
                        </a:spcAft>
                      </a:pPr>
                      <a:r>
                        <a:rPr lang="en-US" sz="1800" dirty="0" smtClean="0">
                          <a:effectLst/>
                        </a:rPr>
                        <a:t>Band</a:t>
                      </a:r>
                      <a:endParaRPr lang="en-US" sz="1800" b="1" dirty="0">
                        <a:solidFill>
                          <a:srgbClr val="000000"/>
                        </a:solidFill>
                        <a:effectLst/>
                        <a:latin typeface="Arial"/>
                        <a:ea typeface="Arial"/>
                      </a:endParaRPr>
                    </a:p>
                  </a:txBody>
                  <a:tcPr marL="26953" marR="26953" marT="26953" marB="26953" anchor="ctr">
                    <a:solidFill>
                      <a:schemeClr val="tx2">
                        <a:lumMod val="40000"/>
                        <a:lumOff val="60000"/>
                      </a:schemeClr>
                    </a:solidFill>
                  </a:tcPr>
                </a:tc>
                <a:tc>
                  <a:txBody>
                    <a:bodyPr/>
                    <a:lstStyle/>
                    <a:p>
                      <a:pPr marL="0" marR="0" algn="ctr">
                        <a:lnSpc>
                          <a:spcPct val="100000"/>
                        </a:lnSpc>
                        <a:spcBef>
                          <a:spcPts val="0"/>
                        </a:spcBef>
                        <a:spcAft>
                          <a:spcPts val="0"/>
                        </a:spcAft>
                      </a:pPr>
                      <a:r>
                        <a:rPr lang="en-US" sz="1800" dirty="0" smtClean="0">
                          <a:effectLst/>
                        </a:rPr>
                        <a:t>Wavelength</a:t>
                      </a:r>
                      <a:r>
                        <a:rPr lang="en-US" sz="1800" baseline="0" dirty="0" smtClean="0">
                          <a:effectLst/>
                        </a:rPr>
                        <a:t> </a:t>
                      </a:r>
                      <a:r>
                        <a:rPr lang="en-US" sz="1800" dirty="0" smtClean="0">
                          <a:effectLst/>
                        </a:rPr>
                        <a:t>(µm</a:t>
                      </a:r>
                      <a:r>
                        <a:rPr lang="en-US" sz="1800" dirty="0">
                          <a:effectLst/>
                        </a:rPr>
                        <a:t>)</a:t>
                      </a:r>
                      <a:endParaRPr lang="en-US" sz="1800" b="1" dirty="0">
                        <a:solidFill>
                          <a:srgbClr val="000000"/>
                        </a:solidFill>
                        <a:effectLst/>
                        <a:latin typeface="Arial"/>
                        <a:ea typeface="Arial"/>
                      </a:endParaRPr>
                    </a:p>
                  </a:txBody>
                  <a:tcPr marL="26953" marR="26953" marT="26953" marB="26953" anchor="ctr">
                    <a:solidFill>
                      <a:schemeClr val="tx2">
                        <a:lumMod val="40000"/>
                        <a:lumOff val="60000"/>
                      </a:schemeClr>
                    </a:solidFill>
                  </a:tcPr>
                </a:tc>
                <a:tc>
                  <a:txBody>
                    <a:bodyPr/>
                    <a:lstStyle/>
                    <a:p>
                      <a:pPr marL="0" marR="0" algn="ctr">
                        <a:lnSpc>
                          <a:spcPct val="100000"/>
                        </a:lnSpc>
                        <a:spcBef>
                          <a:spcPts val="0"/>
                        </a:spcBef>
                        <a:spcAft>
                          <a:spcPts val="0"/>
                        </a:spcAft>
                      </a:pPr>
                      <a:r>
                        <a:rPr lang="en-US" sz="1800" dirty="0" smtClean="0">
                          <a:effectLst/>
                        </a:rPr>
                        <a:t>Wavelength</a:t>
                      </a:r>
                      <a:r>
                        <a:rPr lang="en-US" sz="1800" baseline="0" dirty="0" smtClean="0">
                          <a:effectLst/>
                        </a:rPr>
                        <a:t> range</a:t>
                      </a:r>
                      <a:r>
                        <a:rPr lang="en-US" sz="1800" dirty="0" smtClean="0">
                          <a:effectLst/>
                        </a:rPr>
                        <a:t> </a:t>
                      </a:r>
                      <a:r>
                        <a:rPr lang="en-US" sz="1800" baseline="0" dirty="0" smtClean="0">
                          <a:effectLst/>
                        </a:rPr>
                        <a:t> </a:t>
                      </a:r>
                      <a:r>
                        <a:rPr lang="en-US" sz="1800" dirty="0" smtClean="0">
                          <a:effectLst/>
                        </a:rPr>
                        <a:t>(µm</a:t>
                      </a:r>
                      <a:r>
                        <a:rPr lang="en-US" sz="1800" dirty="0">
                          <a:effectLst/>
                        </a:rPr>
                        <a:t>)</a:t>
                      </a:r>
                      <a:endParaRPr lang="en-US" sz="1800" b="1" dirty="0">
                        <a:solidFill>
                          <a:srgbClr val="000000"/>
                        </a:solidFill>
                        <a:effectLst/>
                        <a:latin typeface="Arial"/>
                        <a:ea typeface="Arial"/>
                      </a:endParaRPr>
                    </a:p>
                  </a:txBody>
                  <a:tcPr marL="26953" marR="26953" marT="26953" marB="26953" anchor="ctr">
                    <a:solidFill>
                      <a:schemeClr val="tx2">
                        <a:lumMod val="40000"/>
                        <a:lumOff val="60000"/>
                      </a:schemeClr>
                    </a:solidFill>
                  </a:tcPr>
                </a:tc>
                <a:tc>
                  <a:txBody>
                    <a:bodyPr/>
                    <a:lstStyle/>
                    <a:p>
                      <a:pPr marL="0" marR="0" algn="ctr">
                        <a:lnSpc>
                          <a:spcPct val="100000"/>
                        </a:lnSpc>
                        <a:spcBef>
                          <a:spcPts val="0"/>
                        </a:spcBef>
                        <a:spcAft>
                          <a:spcPts val="0"/>
                        </a:spcAft>
                      </a:pPr>
                      <a:r>
                        <a:rPr lang="en-US" sz="1800" dirty="0">
                          <a:effectLst/>
                        </a:rPr>
                        <a:t>Sub-point pixel </a:t>
                      </a:r>
                      <a:r>
                        <a:rPr lang="en-US" sz="1800" dirty="0" smtClean="0">
                          <a:effectLst/>
                        </a:rPr>
                        <a:t>spacing (km)</a:t>
                      </a:r>
                      <a:endParaRPr lang="en-US" sz="1800" b="1" dirty="0">
                        <a:solidFill>
                          <a:srgbClr val="000000"/>
                        </a:solidFill>
                        <a:effectLst/>
                        <a:latin typeface="Arial"/>
                        <a:ea typeface="Arial"/>
                      </a:endParaRPr>
                    </a:p>
                  </a:txBody>
                  <a:tcPr marL="26953" marR="26953" marT="26953" marB="26953" anchor="ctr">
                    <a:solidFill>
                      <a:schemeClr val="tx2">
                        <a:lumMod val="40000"/>
                        <a:lumOff val="60000"/>
                      </a:schemeClr>
                    </a:solidFill>
                  </a:tcPr>
                </a:tc>
                <a:tc>
                  <a:txBody>
                    <a:bodyPr/>
                    <a:lstStyle/>
                    <a:p>
                      <a:pPr marL="0" marR="0" algn="ctr">
                        <a:lnSpc>
                          <a:spcPct val="100000"/>
                        </a:lnSpc>
                        <a:spcBef>
                          <a:spcPts val="0"/>
                        </a:spcBef>
                        <a:spcAft>
                          <a:spcPts val="0"/>
                        </a:spcAft>
                      </a:pPr>
                      <a:r>
                        <a:rPr lang="en-US" sz="1800" dirty="0">
                          <a:effectLst/>
                        </a:rPr>
                        <a:t>Descriptive Name</a:t>
                      </a:r>
                      <a:endParaRPr lang="en-US" sz="1800" b="1" dirty="0">
                        <a:solidFill>
                          <a:srgbClr val="000000"/>
                        </a:solidFill>
                        <a:effectLst/>
                        <a:latin typeface="Arial"/>
                        <a:ea typeface="Arial"/>
                      </a:endParaRPr>
                    </a:p>
                  </a:txBody>
                  <a:tcPr marL="26953" marR="26953" marT="26953" marB="26953" anchor="ctr">
                    <a:solidFill>
                      <a:schemeClr val="tx2">
                        <a:lumMod val="40000"/>
                        <a:lumOff val="60000"/>
                      </a:schemeClr>
                    </a:solidFill>
                  </a:tcPr>
                </a:tc>
              </a:tr>
              <a:tr h="196218">
                <a:tc>
                  <a:txBody>
                    <a:bodyPr/>
                    <a:lstStyle/>
                    <a:p>
                      <a:pPr marL="0" marR="0" algn="ctr">
                        <a:lnSpc>
                          <a:spcPct val="150000"/>
                        </a:lnSpc>
                        <a:spcBef>
                          <a:spcPts val="0"/>
                        </a:spcBef>
                        <a:spcAft>
                          <a:spcPts val="0"/>
                        </a:spcAft>
                      </a:pPr>
                      <a:r>
                        <a:rPr lang="en-US" sz="1400" kern="600" dirty="0">
                          <a:effectLst/>
                        </a:rPr>
                        <a:t>7</a:t>
                      </a:r>
                      <a:endParaRPr lang="en-US" sz="1400" kern="600" dirty="0">
                        <a:solidFill>
                          <a:srgbClr val="000000"/>
                        </a:solidFill>
                        <a:effectLst/>
                        <a:latin typeface="Arial"/>
                        <a:ea typeface="Arial"/>
                      </a:endParaRPr>
                    </a:p>
                  </a:txBody>
                  <a:tcPr marL="26953" marR="26953" marT="26953" marB="26953" anchor="ctr"/>
                </a:tc>
                <a:tc>
                  <a:txBody>
                    <a:bodyPr/>
                    <a:lstStyle/>
                    <a:p>
                      <a:pPr marL="0" marR="0" algn="ctr">
                        <a:lnSpc>
                          <a:spcPct val="150000"/>
                        </a:lnSpc>
                        <a:spcBef>
                          <a:spcPts val="0"/>
                        </a:spcBef>
                        <a:spcAft>
                          <a:spcPts val="0"/>
                        </a:spcAft>
                      </a:pPr>
                      <a:r>
                        <a:rPr lang="en-US" sz="1400" kern="600">
                          <a:effectLst/>
                        </a:rPr>
                        <a:t>3.90</a:t>
                      </a:r>
                      <a:endParaRPr lang="en-US" sz="1400" kern="600">
                        <a:solidFill>
                          <a:srgbClr val="000000"/>
                        </a:solidFill>
                        <a:effectLst/>
                        <a:latin typeface="Arial"/>
                        <a:ea typeface="Arial"/>
                      </a:endParaRPr>
                    </a:p>
                  </a:txBody>
                  <a:tcPr marL="26953" marR="26953" marT="26953" marB="26953" anchor="ctr"/>
                </a:tc>
                <a:tc>
                  <a:txBody>
                    <a:bodyPr/>
                    <a:lstStyle/>
                    <a:p>
                      <a:pPr marL="0" marR="0" algn="ctr">
                        <a:lnSpc>
                          <a:spcPct val="150000"/>
                        </a:lnSpc>
                        <a:spcBef>
                          <a:spcPts val="0"/>
                        </a:spcBef>
                        <a:spcAft>
                          <a:spcPts val="0"/>
                        </a:spcAft>
                      </a:pPr>
                      <a:r>
                        <a:rPr lang="en-US" sz="1400" kern="600" dirty="0" smtClean="0">
                          <a:effectLst/>
                        </a:rPr>
                        <a:t>3.80 - 3.99</a:t>
                      </a:r>
                      <a:endParaRPr lang="en-US" sz="1400" kern="600" dirty="0">
                        <a:solidFill>
                          <a:srgbClr val="000000"/>
                        </a:solidFill>
                        <a:effectLst/>
                        <a:latin typeface="Arial"/>
                        <a:ea typeface="Arial"/>
                      </a:endParaRPr>
                    </a:p>
                  </a:txBody>
                  <a:tcPr marL="26953" marR="26953" marT="26953" marB="26953" anchor="ctr"/>
                </a:tc>
                <a:tc>
                  <a:txBody>
                    <a:bodyPr/>
                    <a:lstStyle/>
                    <a:p>
                      <a:pPr marL="0" marR="0" algn="ctr">
                        <a:lnSpc>
                          <a:spcPct val="150000"/>
                        </a:lnSpc>
                        <a:spcBef>
                          <a:spcPts val="0"/>
                        </a:spcBef>
                        <a:spcAft>
                          <a:spcPts val="0"/>
                        </a:spcAft>
                      </a:pPr>
                      <a:r>
                        <a:rPr lang="en-US" sz="1400" kern="600" dirty="0">
                          <a:effectLst/>
                        </a:rPr>
                        <a:t>2</a:t>
                      </a:r>
                      <a:endParaRPr lang="en-US" sz="1400" kern="600" dirty="0">
                        <a:solidFill>
                          <a:srgbClr val="000000"/>
                        </a:solidFill>
                        <a:effectLst/>
                        <a:latin typeface="Arial"/>
                        <a:ea typeface="Arial"/>
                      </a:endParaRPr>
                    </a:p>
                  </a:txBody>
                  <a:tcPr marL="26953" marR="26953" marT="26953" marB="26953" anchor="ctr"/>
                </a:tc>
                <a:tc>
                  <a:txBody>
                    <a:bodyPr/>
                    <a:lstStyle/>
                    <a:p>
                      <a:pPr marL="0" marR="0" algn="ctr">
                        <a:lnSpc>
                          <a:spcPct val="150000"/>
                        </a:lnSpc>
                        <a:spcBef>
                          <a:spcPts val="0"/>
                        </a:spcBef>
                        <a:spcAft>
                          <a:spcPts val="0"/>
                        </a:spcAft>
                      </a:pPr>
                      <a:r>
                        <a:rPr lang="en-US" sz="1400" kern="600" dirty="0">
                          <a:effectLst/>
                        </a:rPr>
                        <a:t>“Shortwave window”</a:t>
                      </a:r>
                      <a:endParaRPr lang="en-US" sz="1400" kern="600" dirty="0">
                        <a:solidFill>
                          <a:srgbClr val="000000"/>
                        </a:solidFill>
                        <a:effectLst/>
                        <a:latin typeface="Arial"/>
                        <a:ea typeface="Arial"/>
                      </a:endParaRPr>
                    </a:p>
                  </a:txBody>
                  <a:tcPr marL="26953" marR="26953" marT="26953" marB="26953" anchor="ctr"/>
                </a:tc>
              </a:tr>
              <a:tr h="338531">
                <a:tc>
                  <a:txBody>
                    <a:bodyPr/>
                    <a:lstStyle/>
                    <a:p>
                      <a:pPr marL="0" marR="0" algn="ctr">
                        <a:lnSpc>
                          <a:spcPct val="150000"/>
                        </a:lnSpc>
                        <a:spcBef>
                          <a:spcPts val="0"/>
                        </a:spcBef>
                        <a:spcAft>
                          <a:spcPts val="0"/>
                        </a:spcAft>
                      </a:pPr>
                      <a:r>
                        <a:rPr lang="en-US" sz="1400" kern="600" dirty="0">
                          <a:effectLst/>
                        </a:rPr>
                        <a:t>8</a:t>
                      </a:r>
                      <a:endParaRPr lang="en-US" sz="1400" kern="600" dirty="0">
                        <a:solidFill>
                          <a:srgbClr val="000000"/>
                        </a:solidFill>
                        <a:effectLst/>
                        <a:latin typeface="Arial"/>
                        <a:ea typeface="Arial"/>
                      </a:endParaRPr>
                    </a:p>
                  </a:txBody>
                  <a:tcPr marL="26953" marR="26953" marT="26953" marB="26953" anchor="ctr">
                    <a:solidFill>
                      <a:srgbClr val="F7B5A3"/>
                    </a:solidFill>
                  </a:tcPr>
                </a:tc>
                <a:tc>
                  <a:txBody>
                    <a:bodyPr/>
                    <a:lstStyle/>
                    <a:p>
                      <a:pPr marL="0" marR="0" algn="ctr">
                        <a:lnSpc>
                          <a:spcPct val="150000"/>
                        </a:lnSpc>
                        <a:spcBef>
                          <a:spcPts val="0"/>
                        </a:spcBef>
                        <a:spcAft>
                          <a:spcPts val="0"/>
                        </a:spcAft>
                      </a:pPr>
                      <a:r>
                        <a:rPr lang="en-US" sz="1400" kern="600" dirty="0">
                          <a:effectLst/>
                        </a:rPr>
                        <a:t>6.19</a:t>
                      </a:r>
                      <a:endParaRPr lang="en-US" sz="1400" kern="600" dirty="0">
                        <a:solidFill>
                          <a:srgbClr val="000000"/>
                        </a:solidFill>
                        <a:effectLst/>
                        <a:latin typeface="Arial"/>
                        <a:ea typeface="Arial"/>
                      </a:endParaRPr>
                    </a:p>
                  </a:txBody>
                  <a:tcPr marL="26953" marR="26953" marT="26953" marB="26953" anchor="ctr">
                    <a:solidFill>
                      <a:srgbClr val="F7B5A3"/>
                    </a:solidFill>
                  </a:tcPr>
                </a:tc>
                <a:tc>
                  <a:txBody>
                    <a:bodyPr/>
                    <a:lstStyle/>
                    <a:p>
                      <a:pPr marL="0" marR="0" algn="ctr">
                        <a:lnSpc>
                          <a:spcPct val="150000"/>
                        </a:lnSpc>
                        <a:spcBef>
                          <a:spcPts val="0"/>
                        </a:spcBef>
                        <a:spcAft>
                          <a:spcPts val="0"/>
                        </a:spcAft>
                      </a:pPr>
                      <a:r>
                        <a:rPr lang="en-US" sz="1400" kern="600" dirty="0" smtClean="0">
                          <a:effectLst/>
                        </a:rPr>
                        <a:t>5.79 - 6.59</a:t>
                      </a:r>
                      <a:endParaRPr lang="en-US" sz="1400" kern="600" dirty="0">
                        <a:solidFill>
                          <a:srgbClr val="000000"/>
                        </a:solidFill>
                        <a:effectLst/>
                        <a:latin typeface="Arial"/>
                        <a:ea typeface="Arial"/>
                      </a:endParaRPr>
                    </a:p>
                  </a:txBody>
                  <a:tcPr marL="26953" marR="26953" marT="26953" marB="26953" anchor="ctr">
                    <a:solidFill>
                      <a:srgbClr val="F7B5A3"/>
                    </a:solidFill>
                  </a:tcPr>
                </a:tc>
                <a:tc>
                  <a:txBody>
                    <a:bodyPr/>
                    <a:lstStyle/>
                    <a:p>
                      <a:pPr marL="0" marR="0" algn="ctr">
                        <a:lnSpc>
                          <a:spcPct val="150000"/>
                        </a:lnSpc>
                        <a:spcBef>
                          <a:spcPts val="0"/>
                        </a:spcBef>
                        <a:spcAft>
                          <a:spcPts val="0"/>
                        </a:spcAft>
                      </a:pPr>
                      <a:r>
                        <a:rPr lang="en-US" sz="1400" kern="600" dirty="0">
                          <a:effectLst/>
                        </a:rPr>
                        <a:t>2</a:t>
                      </a:r>
                      <a:endParaRPr lang="en-US" sz="1400" kern="600" dirty="0">
                        <a:solidFill>
                          <a:srgbClr val="000000"/>
                        </a:solidFill>
                        <a:effectLst/>
                        <a:latin typeface="Arial"/>
                        <a:ea typeface="Arial"/>
                      </a:endParaRPr>
                    </a:p>
                  </a:txBody>
                  <a:tcPr marL="26953" marR="26953" marT="26953" marB="26953" anchor="ctr">
                    <a:solidFill>
                      <a:srgbClr val="F7B5A3"/>
                    </a:solidFill>
                  </a:tcPr>
                </a:tc>
                <a:tc>
                  <a:txBody>
                    <a:bodyPr/>
                    <a:lstStyle/>
                    <a:p>
                      <a:pPr marL="0" marR="0" algn="ctr">
                        <a:lnSpc>
                          <a:spcPct val="150000"/>
                        </a:lnSpc>
                        <a:spcBef>
                          <a:spcPts val="0"/>
                        </a:spcBef>
                        <a:spcAft>
                          <a:spcPts val="0"/>
                        </a:spcAft>
                      </a:pPr>
                      <a:r>
                        <a:rPr lang="en-US" sz="1400" kern="600" dirty="0">
                          <a:effectLst/>
                        </a:rPr>
                        <a:t>“Upper-level Water Vapor”</a:t>
                      </a:r>
                      <a:endParaRPr lang="en-US" sz="1400" kern="600" dirty="0">
                        <a:solidFill>
                          <a:srgbClr val="000000"/>
                        </a:solidFill>
                        <a:effectLst/>
                        <a:latin typeface="Arial"/>
                        <a:ea typeface="Arial"/>
                      </a:endParaRPr>
                    </a:p>
                  </a:txBody>
                  <a:tcPr marL="26953" marR="26953" marT="26953" marB="26953" anchor="ctr">
                    <a:solidFill>
                      <a:srgbClr val="F7B5A3"/>
                    </a:solidFill>
                  </a:tcPr>
                </a:tc>
              </a:tr>
              <a:tr h="338531">
                <a:tc>
                  <a:txBody>
                    <a:bodyPr/>
                    <a:lstStyle/>
                    <a:p>
                      <a:pPr marL="0" marR="0" algn="ctr">
                        <a:lnSpc>
                          <a:spcPct val="150000"/>
                        </a:lnSpc>
                        <a:spcBef>
                          <a:spcPts val="0"/>
                        </a:spcBef>
                        <a:spcAft>
                          <a:spcPts val="0"/>
                        </a:spcAft>
                      </a:pPr>
                      <a:r>
                        <a:rPr lang="en-US" sz="1400" kern="600">
                          <a:effectLst/>
                        </a:rPr>
                        <a:t>9</a:t>
                      </a:r>
                      <a:endParaRPr lang="en-US" sz="1400" kern="600">
                        <a:solidFill>
                          <a:srgbClr val="000000"/>
                        </a:solidFill>
                        <a:effectLst/>
                        <a:latin typeface="Arial"/>
                        <a:ea typeface="Arial"/>
                      </a:endParaRPr>
                    </a:p>
                  </a:txBody>
                  <a:tcPr marL="26953" marR="26953" marT="26953" marB="26953" anchor="ctr"/>
                </a:tc>
                <a:tc>
                  <a:txBody>
                    <a:bodyPr/>
                    <a:lstStyle/>
                    <a:p>
                      <a:pPr marL="0" marR="0" algn="ctr">
                        <a:lnSpc>
                          <a:spcPct val="150000"/>
                        </a:lnSpc>
                        <a:spcBef>
                          <a:spcPts val="0"/>
                        </a:spcBef>
                        <a:spcAft>
                          <a:spcPts val="0"/>
                        </a:spcAft>
                      </a:pPr>
                      <a:r>
                        <a:rPr lang="en-US" sz="1400" kern="600">
                          <a:effectLst/>
                        </a:rPr>
                        <a:t>6.93</a:t>
                      </a:r>
                      <a:endParaRPr lang="en-US" sz="1400" kern="600">
                        <a:solidFill>
                          <a:srgbClr val="000000"/>
                        </a:solidFill>
                        <a:effectLst/>
                        <a:latin typeface="Arial"/>
                        <a:ea typeface="Arial"/>
                      </a:endParaRPr>
                    </a:p>
                  </a:txBody>
                  <a:tcPr marL="26953" marR="26953" marT="26953" marB="26953" anchor="ctr"/>
                </a:tc>
                <a:tc>
                  <a:txBody>
                    <a:bodyPr/>
                    <a:lstStyle/>
                    <a:p>
                      <a:pPr marL="0" marR="0" algn="ctr">
                        <a:lnSpc>
                          <a:spcPct val="150000"/>
                        </a:lnSpc>
                        <a:spcBef>
                          <a:spcPts val="0"/>
                        </a:spcBef>
                        <a:spcAft>
                          <a:spcPts val="0"/>
                        </a:spcAft>
                      </a:pPr>
                      <a:r>
                        <a:rPr lang="en-US" sz="1400" kern="600" dirty="0" smtClean="0">
                          <a:effectLst/>
                        </a:rPr>
                        <a:t>6.72 - 7.14</a:t>
                      </a:r>
                      <a:endParaRPr lang="en-US" sz="1400" kern="600" dirty="0">
                        <a:solidFill>
                          <a:srgbClr val="000000"/>
                        </a:solidFill>
                        <a:effectLst/>
                        <a:latin typeface="Arial"/>
                        <a:ea typeface="Arial"/>
                      </a:endParaRPr>
                    </a:p>
                  </a:txBody>
                  <a:tcPr marL="26953" marR="26953" marT="26953" marB="26953" anchor="ctr"/>
                </a:tc>
                <a:tc>
                  <a:txBody>
                    <a:bodyPr/>
                    <a:lstStyle/>
                    <a:p>
                      <a:pPr marL="0" marR="0" algn="ctr">
                        <a:lnSpc>
                          <a:spcPct val="150000"/>
                        </a:lnSpc>
                        <a:spcBef>
                          <a:spcPts val="0"/>
                        </a:spcBef>
                        <a:spcAft>
                          <a:spcPts val="0"/>
                        </a:spcAft>
                      </a:pPr>
                      <a:r>
                        <a:rPr lang="en-US" sz="1400" kern="600" dirty="0">
                          <a:effectLst/>
                        </a:rPr>
                        <a:t>2</a:t>
                      </a:r>
                      <a:endParaRPr lang="en-US" sz="1400" kern="600" dirty="0">
                        <a:solidFill>
                          <a:srgbClr val="000000"/>
                        </a:solidFill>
                        <a:effectLst/>
                        <a:latin typeface="Arial"/>
                        <a:ea typeface="Arial"/>
                      </a:endParaRPr>
                    </a:p>
                  </a:txBody>
                  <a:tcPr marL="26953" marR="26953" marT="26953" marB="26953" anchor="ctr"/>
                </a:tc>
                <a:tc>
                  <a:txBody>
                    <a:bodyPr/>
                    <a:lstStyle/>
                    <a:p>
                      <a:pPr marL="0" marR="0" algn="ctr">
                        <a:lnSpc>
                          <a:spcPct val="150000"/>
                        </a:lnSpc>
                        <a:spcBef>
                          <a:spcPts val="0"/>
                        </a:spcBef>
                        <a:spcAft>
                          <a:spcPts val="0"/>
                        </a:spcAft>
                      </a:pPr>
                      <a:r>
                        <a:rPr lang="en-US" sz="1400" kern="600" dirty="0">
                          <a:effectLst/>
                        </a:rPr>
                        <a:t>“Mid-Level Water Vapor”</a:t>
                      </a:r>
                      <a:endParaRPr lang="en-US" sz="1400" kern="600" dirty="0">
                        <a:solidFill>
                          <a:srgbClr val="000000"/>
                        </a:solidFill>
                        <a:effectLst/>
                        <a:latin typeface="Arial"/>
                        <a:ea typeface="Arial"/>
                      </a:endParaRPr>
                    </a:p>
                  </a:txBody>
                  <a:tcPr marL="26953" marR="26953" marT="26953" marB="26953" anchor="ctr"/>
                </a:tc>
              </a:tr>
              <a:tr h="338531">
                <a:tc>
                  <a:txBody>
                    <a:bodyPr/>
                    <a:lstStyle/>
                    <a:p>
                      <a:pPr marL="0" marR="0" algn="ctr">
                        <a:lnSpc>
                          <a:spcPct val="150000"/>
                        </a:lnSpc>
                        <a:spcBef>
                          <a:spcPts val="0"/>
                        </a:spcBef>
                        <a:spcAft>
                          <a:spcPts val="0"/>
                        </a:spcAft>
                      </a:pPr>
                      <a:r>
                        <a:rPr lang="en-US" sz="1400" kern="600" dirty="0">
                          <a:effectLst/>
                        </a:rPr>
                        <a:t>10</a:t>
                      </a:r>
                      <a:endParaRPr lang="en-US" sz="1400" kern="600" dirty="0">
                        <a:solidFill>
                          <a:srgbClr val="000000"/>
                        </a:solidFill>
                        <a:effectLst/>
                        <a:latin typeface="Arial"/>
                        <a:ea typeface="Arial"/>
                      </a:endParaRPr>
                    </a:p>
                  </a:txBody>
                  <a:tcPr marL="26953" marR="26953" marT="26953" marB="26953" anchor="ctr">
                    <a:solidFill>
                      <a:srgbClr val="F7B5A3"/>
                    </a:solidFill>
                  </a:tcPr>
                </a:tc>
                <a:tc>
                  <a:txBody>
                    <a:bodyPr/>
                    <a:lstStyle/>
                    <a:p>
                      <a:pPr marL="0" marR="0" algn="ctr">
                        <a:lnSpc>
                          <a:spcPct val="150000"/>
                        </a:lnSpc>
                        <a:spcBef>
                          <a:spcPts val="0"/>
                        </a:spcBef>
                        <a:spcAft>
                          <a:spcPts val="0"/>
                        </a:spcAft>
                      </a:pPr>
                      <a:r>
                        <a:rPr lang="en-US" sz="1400" kern="600" dirty="0">
                          <a:effectLst/>
                        </a:rPr>
                        <a:t>7.34</a:t>
                      </a:r>
                      <a:endParaRPr lang="en-US" sz="1400" kern="600" dirty="0">
                        <a:solidFill>
                          <a:srgbClr val="000000"/>
                        </a:solidFill>
                        <a:effectLst/>
                        <a:latin typeface="Arial"/>
                        <a:ea typeface="Arial"/>
                      </a:endParaRPr>
                    </a:p>
                  </a:txBody>
                  <a:tcPr marL="26953" marR="26953" marT="26953" marB="26953" anchor="ctr">
                    <a:solidFill>
                      <a:srgbClr val="F7B5A3"/>
                    </a:solidFill>
                  </a:tcPr>
                </a:tc>
                <a:tc>
                  <a:txBody>
                    <a:bodyPr/>
                    <a:lstStyle/>
                    <a:p>
                      <a:pPr marL="0" marR="0" algn="ctr">
                        <a:lnSpc>
                          <a:spcPct val="150000"/>
                        </a:lnSpc>
                        <a:spcBef>
                          <a:spcPts val="0"/>
                        </a:spcBef>
                        <a:spcAft>
                          <a:spcPts val="0"/>
                        </a:spcAft>
                      </a:pPr>
                      <a:r>
                        <a:rPr lang="en-US" sz="1400" kern="600" dirty="0" smtClean="0">
                          <a:effectLst/>
                        </a:rPr>
                        <a:t>7.24 - 7.43</a:t>
                      </a:r>
                      <a:endParaRPr lang="en-US" sz="1400" kern="600" dirty="0">
                        <a:solidFill>
                          <a:srgbClr val="000000"/>
                        </a:solidFill>
                        <a:effectLst/>
                        <a:latin typeface="Arial"/>
                        <a:ea typeface="Arial"/>
                      </a:endParaRPr>
                    </a:p>
                  </a:txBody>
                  <a:tcPr marL="26953" marR="26953" marT="26953" marB="26953" anchor="ctr">
                    <a:solidFill>
                      <a:srgbClr val="F7B5A3"/>
                    </a:solidFill>
                  </a:tcPr>
                </a:tc>
                <a:tc>
                  <a:txBody>
                    <a:bodyPr/>
                    <a:lstStyle/>
                    <a:p>
                      <a:pPr marL="0" marR="0" algn="ctr">
                        <a:lnSpc>
                          <a:spcPct val="150000"/>
                        </a:lnSpc>
                        <a:spcBef>
                          <a:spcPts val="0"/>
                        </a:spcBef>
                        <a:spcAft>
                          <a:spcPts val="0"/>
                        </a:spcAft>
                      </a:pPr>
                      <a:r>
                        <a:rPr lang="en-US" sz="1400" kern="600" dirty="0">
                          <a:effectLst/>
                        </a:rPr>
                        <a:t>2</a:t>
                      </a:r>
                      <a:endParaRPr lang="en-US" sz="1400" kern="600" dirty="0">
                        <a:solidFill>
                          <a:srgbClr val="000000"/>
                        </a:solidFill>
                        <a:effectLst/>
                        <a:latin typeface="Arial"/>
                        <a:ea typeface="Arial"/>
                      </a:endParaRPr>
                    </a:p>
                  </a:txBody>
                  <a:tcPr marL="26953" marR="26953" marT="26953" marB="26953" anchor="ctr">
                    <a:solidFill>
                      <a:srgbClr val="F7B5A3"/>
                    </a:solidFill>
                  </a:tcPr>
                </a:tc>
                <a:tc>
                  <a:txBody>
                    <a:bodyPr/>
                    <a:lstStyle/>
                    <a:p>
                      <a:pPr marL="0" marR="0" algn="ctr">
                        <a:lnSpc>
                          <a:spcPct val="150000"/>
                        </a:lnSpc>
                        <a:spcBef>
                          <a:spcPts val="0"/>
                        </a:spcBef>
                        <a:spcAft>
                          <a:spcPts val="0"/>
                        </a:spcAft>
                      </a:pPr>
                      <a:r>
                        <a:rPr lang="en-US" sz="1400" kern="600" dirty="0">
                          <a:effectLst/>
                        </a:rPr>
                        <a:t>“Lower/Mid-level Water Vapor”</a:t>
                      </a:r>
                      <a:endParaRPr lang="en-US" sz="1400" kern="600" dirty="0">
                        <a:solidFill>
                          <a:srgbClr val="000000"/>
                        </a:solidFill>
                        <a:effectLst/>
                        <a:latin typeface="Arial"/>
                        <a:ea typeface="Arial"/>
                      </a:endParaRPr>
                    </a:p>
                  </a:txBody>
                  <a:tcPr marL="26953" marR="26953" marT="26953" marB="26953" anchor="ctr">
                    <a:solidFill>
                      <a:srgbClr val="F7B5A3"/>
                    </a:solidFill>
                  </a:tcPr>
                </a:tc>
              </a:tr>
              <a:tr h="196218">
                <a:tc>
                  <a:txBody>
                    <a:bodyPr/>
                    <a:lstStyle/>
                    <a:p>
                      <a:pPr marL="0" marR="0" algn="ctr">
                        <a:lnSpc>
                          <a:spcPct val="150000"/>
                        </a:lnSpc>
                        <a:spcBef>
                          <a:spcPts val="0"/>
                        </a:spcBef>
                        <a:spcAft>
                          <a:spcPts val="0"/>
                        </a:spcAft>
                      </a:pPr>
                      <a:r>
                        <a:rPr lang="en-US" sz="1400" kern="600">
                          <a:effectLst/>
                        </a:rPr>
                        <a:t>11</a:t>
                      </a:r>
                      <a:endParaRPr lang="en-US" sz="1400" kern="600">
                        <a:solidFill>
                          <a:srgbClr val="000000"/>
                        </a:solidFill>
                        <a:effectLst/>
                        <a:latin typeface="Arial"/>
                        <a:ea typeface="Arial"/>
                      </a:endParaRPr>
                    </a:p>
                  </a:txBody>
                  <a:tcPr marL="26953" marR="26953" marT="26953" marB="26953" anchor="ctr"/>
                </a:tc>
                <a:tc>
                  <a:txBody>
                    <a:bodyPr/>
                    <a:lstStyle/>
                    <a:p>
                      <a:pPr marL="0" marR="0" algn="ctr">
                        <a:lnSpc>
                          <a:spcPct val="150000"/>
                        </a:lnSpc>
                        <a:spcBef>
                          <a:spcPts val="0"/>
                        </a:spcBef>
                        <a:spcAft>
                          <a:spcPts val="0"/>
                        </a:spcAft>
                      </a:pPr>
                      <a:r>
                        <a:rPr lang="en-US" sz="1400" kern="600">
                          <a:effectLst/>
                        </a:rPr>
                        <a:t>8.44</a:t>
                      </a:r>
                      <a:endParaRPr lang="en-US" sz="1400" kern="600">
                        <a:solidFill>
                          <a:srgbClr val="000000"/>
                        </a:solidFill>
                        <a:effectLst/>
                        <a:latin typeface="Arial"/>
                        <a:ea typeface="Arial"/>
                      </a:endParaRPr>
                    </a:p>
                  </a:txBody>
                  <a:tcPr marL="26953" marR="26953" marT="26953" marB="26953" anchor="ctr"/>
                </a:tc>
                <a:tc>
                  <a:txBody>
                    <a:bodyPr/>
                    <a:lstStyle/>
                    <a:p>
                      <a:pPr marL="0" marR="0" algn="ctr">
                        <a:lnSpc>
                          <a:spcPct val="150000"/>
                        </a:lnSpc>
                        <a:spcBef>
                          <a:spcPts val="0"/>
                        </a:spcBef>
                        <a:spcAft>
                          <a:spcPts val="0"/>
                        </a:spcAft>
                      </a:pPr>
                      <a:r>
                        <a:rPr lang="en-US" sz="1400" kern="600" dirty="0" smtClean="0">
                          <a:effectLst/>
                        </a:rPr>
                        <a:t>8.23 - 8.66</a:t>
                      </a:r>
                      <a:endParaRPr lang="en-US" sz="1400" kern="600" dirty="0">
                        <a:solidFill>
                          <a:srgbClr val="000000"/>
                        </a:solidFill>
                        <a:effectLst/>
                        <a:latin typeface="Arial"/>
                        <a:ea typeface="Arial"/>
                      </a:endParaRPr>
                    </a:p>
                  </a:txBody>
                  <a:tcPr marL="26953" marR="26953" marT="26953" marB="26953" anchor="ctr"/>
                </a:tc>
                <a:tc>
                  <a:txBody>
                    <a:bodyPr/>
                    <a:lstStyle/>
                    <a:p>
                      <a:pPr marL="0" marR="0" algn="ctr">
                        <a:lnSpc>
                          <a:spcPct val="150000"/>
                        </a:lnSpc>
                        <a:spcBef>
                          <a:spcPts val="0"/>
                        </a:spcBef>
                        <a:spcAft>
                          <a:spcPts val="0"/>
                        </a:spcAft>
                      </a:pPr>
                      <a:r>
                        <a:rPr lang="en-US" sz="1400" kern="600">
                          <a:effectLst/>
                        </a:rPr>
                        <a:t>2</a:t>
                      </a:r>
                      <a:endParaRPr lang="en-US" sz="1400" kern="600">
                        <a:solidFill>
                          <a:srgbClr val="000000"/>
                        </a:solidFill>
                        <a:effectLst/>
                        <a:latin typeface="Arial"/>
                        <a:ea typeface="Arial"/>
                      </a:endParaRPr>
                    </a:p>
                  </a:txBody>
                  <a:tcPr marL="26953" marR="26953" marT="26953" marB="26953" anchor="ctr"/>
                </a:tc>
                <a:tc>
                  <a:txBody>
                    <a:bodyPr/>
                    <a:lstStyle/>
                    <a:p>
                      <a:pPr marL="0" marR="0" algn="ctr">
                        <a:lnSpc>
                          <a:spcPct val="150000"/>
                        </a:lnSpc>
                        <a:spcBef>
                          <a:spcPts val="0"/>
                        </a:spcBef>
                        <a:spcAft>
                          <a:spcPts val="0"/>
                        </a:spcAft>
                      </a:pPr>
                      <a:r>
                        <a:rPr lang="en-US" sz="1400" kern="600" dirty="0">
                          <a:effectLst/>
                        </a:rPr>
                        <a:t>“Cloud-top Phase”</a:t>
                      </a:r>
                      <a:endParaRPr lang="en-US" sz="1400" kern="600" dirty="0">
                        <a:solidFill>
                          <a:srgbClr val="000000"/>
                        </a:solidFill>
                        <a:effectLst/>
                        <a:latin typeface="Arial"/>
                        <a:ea typeface="Arial"/>
                      </a:endParaRPr>
                    </a:p>
                  </a:txBody>
                  <a:tcPr marL="26953" marR="26953" marT="26953" marB="26953" anchor="ctr"/>
                </a:tc>
              </a:tr>
              <a:tr h="196218">
                <a:tc>
                  <a:txBody>
                    <a:bodyPr/>
                    <a:lstStyle/>
                    <a:p>
                      <a:pPr marL="0" marR="0" algn="ctr">
                        <a:lnSpc>
                          <a:spcPct val="150000"/>
                        </a:lnSpc>
                        <a:spcBef>
                          <a:spcPts val="0"/>
                        </a:spcBef>
                        <a:spcAft>
                          <a:spcPts val="0"/>
                        </a:spcAft>
                      </a:pPr>
                      <a:r>
                        <a:rPr lang="en-US" sz="1400" kern="600" dirty="0">
                          <a:effectLst/>
                        </a:rPr>
                        <a:t>12</a:t>
                      </a:r>
                      <a:endParaRPr lang="en-US" sz="1400" kern="600" dirty="0">
                        <a:solidFill>
                          <a:srgbClr val="000000"/>
                        </a:solidFill>
                        <a:effectLst/>
                        <a:latin typeface="Arial"/>
                        <a:ea typeface="Arial"/>
                      </a:endParaRPr>
                    </a:p>
                  </a:txBody>
                  <a:tcPr marL="26953" marR="26953" marT="26953" marB="26953" anchor="ctr">
                    <a:solidFill>
                      <a:srgbClr val="F7B5A3"/>
                    </a:solidFill>
                  </a:tcPr>
                </a:tc>
                <a:tc>
                  <a:txBody>
                    <a:bodyPr/>
                    <a:lstStyle/>
                    <a:p>
                      <a:pPr marL="0" marR="0" algn="ctr">
                        <a:lnSpc>
                          <a:spcPct val="150000"/>
                        </a:lnSpc>
                        <a:spcBef>
                          <a:spcPts val="0"/>
                        </a:spcBef>
                        <a:spcAft>
                          <a:spcPts val="0"/>
                        </a:spcAft>
                      </a:pPr>
                      <a:r>
                        <a:rPr lang="en-US" sz="1400" kern="600" dirty="0">
                          <a:effectLst/>
                        </a:rPr>
                        <a:t>9.61</a:t>
                      </a:r>
                      <a:endParaRPr lang="en-US" sz="1400" kern="600" dirty="0">
                        <a:solidFill>
                          <a:srgbClr val="000000"/>
                        </a:solidFill>
                        <a:effectLst/>
                        <a:latin typeface="Arial"/>
                        <a:ea typeface="Arial"/>
                      </a:endParaRPr>
                    </a:p>
                  </a:txBody>
                  <a:tcPr marL="26953" marR="26953" marT="26953" marB="26953" anchor="ctr">
                    <a:solidFill>
                      <a:srgbClr val="F7B5A3"/>
                    </a:solidFill>
                  </a:tcPr>
                </a:tc>
                <a:tc>
                  <a:txBody>
                    <a:bodyPr/>
                    <a:lstStyle/>
                    <a:p>
                      <a:pPr marL="0" marR="0" algn="ctr">
                        <a:lnSpc>
                          <a:spcPct val="150000"/>
                        </a:lnSpc>
                        <a:spcBef>
                          <a:spcPts val="0"/>
                        </a:spcBef>
                        <a:spcAft>
                          <a:spcPts val="0"/>
                        </a:spcAft>
                      </a:pPr>
                      <a:r>
                        <a:rPr lang="en-US" sz="1400" kern="600" dirty="0" smtClean="0">
                          <a:effectLst/>
                        </a:rPr>
                        <a:t>9.42 - 9.80</a:t>
                      </a:r>
                      <a:endParaRPr lang="en-US" sz="1400" kern="600" dirty="0">
                        <a:solidFill>
                          <a:srgbClr val="000000"/>
                        </a:solidFill>
                        <a:effectLst/>
                        <a:latin typeface="Arial"/>
                        <a:ea typeface="Arial"/>
                      </a:endParaRPr>
                    </a:p>
                  </a:txBody>
                  <a:tcPr marL="26953" marR="26953" marT="26953" marB="26953" anchor="ctr">
                    <a:solidFill>
                      <a:srgbClr val="F7B5A3"/>
                    </a:solidFill>
                  </a:tcPr>
                </a:tc>
                <a:tc>
                  <a:txBody>
                    <a:bodyPr/>
                    <a:lstStyle/>
                    <a:p>
                      <a:pPr marL="0" marR="0" algn="ctr">
                        <a:lnSpc>
                          <a:spcPct val="150000"/>
                        </a:lnSpc>
                        <a:spcBef>
                          <a:spcPts val="0"/>
                        </a:spcBef>
                        <a:spcAft>
                          <a:spcPts val="0"/>
                        </a:spcAft>
                      </a:pPr>
                      <a:r>
                        <a:rPr lang="en-US" sz="1400" kern="600" dirty="0">
                          <a:effectLst/>
                        </a:rPr>
                        <a:t>2</a:t>
                      </a:r>
                      <a:endParaRPr lang="en-US" sz="1400" kern="600" dirty="0">
                        <a:solidFill>
                          <a:srgbClr val="000000"/>
                        </a:solidFill>
                        <a:effectLst/>
                        <a:latin typeface="Arial"/>
                        <a:ea typeface="Arial"/>
                      </a:endParaRPr>
                    </a:p>
                  </a:txBody>
                  <a:tcPr marL="26953" marR="26953" marT="26953" marB="26953" anchor="ctr">
                    <a:solidFill>
                      <a:srgbClr val="F7B5A3"/>
                    </a:solidFill>
                  </a:tcPr>
                </a:tc>
                <a:tc>
                  <a:txBody>
                    <a:bodyPr/>
                    <a:lstStyle/>
                    <a:p>
                      <a:pPr marL="0" marR="0" algn="ctr">
                        <a:lnSpc>
                          <a:spcPct val="150000"/>
                        </a:lnSpc>
                        <a:spcBef>
                          <a:spcPts val="0"/>
                        </a:spcBef>
                        <a:spcAft>
                          <a:spcPts val="0"/>
                        </a:spcAft>
                      </a:pPr>
                      <a:r>
                        <a:rPr lang="en-US" sz="1400" kern="600" dirty="0">
                          <a:effectLst/>
                        </a:rPr>
                        <a:t>“Ozone”</a:t>
                      </a:r>
                      <a:endParaRPr lang="en-US" sz="1400" kern="600" dirty="0">
                        <a:solidFill>
                          <a:srgbClr val="000000"/>
                        </a:solidFill>
                        <a:effectLst/>
                        <a:latin typeface="Arial"/>
                        <a:ea typeface="Arial"/>
                      </a:endParaRPr>
                    </a:p>
                  </a:txBody>
                  <a:tcPr marL="26953" marR="26953" marT="26953" marB="26953" anchor="ctr">
                    <a:solidFill>
                      <a:srgbClr val="F7B5A3"/>
                    </a:solidFill>
                  </a:tcPr>
                </a:tc>
              </a:tr>
              <a:tr h="338531">
                <a:tc>
                  <a:txBody>
                    <a:bodyPr/>
                    <a:lstStyle/>
                    <a:p>
                      <a:pPr marL="0" marR="0" algn="ctr">
                        <a:lnSpc>
                          <a:spcPct val="150000"/>
                        </a:lnSpc>
                        <a:spcBef>
                          <a:spcPts val="0"/>
                        </a:spcBef>
                        <a:spcAft>
                          <a:spcPts val="0"/>
                        </a:spcAft>
                      </a:pPr>
                      <a:r>
                        <a:rPr lang="en-US" sz="1400" kern="600">
                          <a:effectLst/>
                        </a:rPr>
                        <a:t>13</a:t>
                      </a:r>
                      <a:endParaRPr lang="en-US" sz="1400" kern="600">
                        <a:solidFill>
                          <a:srgbClr val="000000"/>
                        </a:solidFill>
                        <a:effectLst/>
                        <a:latin typeface="Arial"/>
                        <a:ea typeface="Arial"/>
                      </a:endParaRPr>
                    </a:p>
                  </a:txBody>
                  <a:tcPr marL="26953" marR="26953" marT="26953" marB="26953" anchor="ctr"/>
                </a:tc>
                <a:tc>
                  <a:txBody>
                    <a:bodyPr/>
                    <a:lstStyle/>
                    <a:p>
                      <a:pPr marL="0" marR="0" algn="ctr">
                        <a:lnSpc>
                          <a:spcPct val="150000"/>
                        </a:lnSpc>
                        <a:spcBef>
                          <a:spcPts val="0"/>
                        </a:spcBef>
                        <a:spcAft>
                          <a:spcPts val="0"/>
                        </a:spcAft>
                      </a:pPr>
                      <a:r>
                        <a:rPr lang="en-US" sz="1400" kern="600">
                          <a:effectLst/>
                        </a:rPr>
                        <a:t>10.33</a:t>
                      </a:r>
                      <a:endParaRPr lang="en-US" sz="1400" kern="600">
                        <a:solidFill>
                          <a:srgbClr val="000000"/>
                        </a:solidFill>
                        <a:effectLst/>
                        <a:latin typeface="Arial"/>
                        <a:ea typeface="Arial"/>
                      </a:endParaRPr>
                    </a:p>
                  </a:txBody>
                  <a:tcPr marL="26953" marR="26953" marT="26953" marB="26953" anchor="ctr"/>
                </a:tc>
                <a:tc>
                  <a:txBody>
                    <a:bodyPr/>
                    <a:lstStyle/>
                    <a:p>
                      <a:pPr marL="0" marR="0" algn="ctr">
                        <a:lnSpc>
                          <a:spcPct val="150000"/>
                        </a:lnSpc>
                        <a:spcBef>
                          <a:spcPts val="0"/>
                        </a:spcBef>
                        <a:spcAft>
                          <a:spcPts val="0"/>
                        </a:spcAft>
                      </a:pPr>
                      <a:r>
                        <a:rPr lang="en-US" sz="1400" kern="600" dirty="0" smtClean="0">
                          <a:effectLst/>
                        </a:rPr>
                        <a:t>10.18 - 10.48</a:t>
                      </a:r>
                      <a:endParaRPr lang="en-US" sz="1400" kern="600" dirty="0">
                        <a:solidFill>
                          <a:srgbClr val="000000"/>
                        </a:solidFill>
                        <a:effectLst/>
                        <a:latin typeface="Arial"/>
                        <a:ea typeface="Arial"/>
                      </a:endParaRPr>
                    </a:p>
                  </a:txBody>
                  <a:tcPr marL="26953" marR="26953" marT="26953" marB="26953" anchor="ctr"/>
                </a:tc>
                <a:tc>
                  <a:txBody>
                    <a:bodyPr/>
                    <a:lstStyle/>
                    <a:p>
                      <a:pPr marL="0" marR="0" algn="ctr">
                        <a:lnSpc>
                          <a:spcPct val="150000"/>
                        </a:lnSpc>
                        <a:spcBef>
                          <a:spcPts val="0"/>
                        </a:spcBef>
                        <a:spcAft>
                          <a:spcPts val="0"/>
                        </a:spcAft>
                      </a:pPr>
                      <a:r>
                        <a:rPr lang="en-US" sz="1400" kern="600" dirty="0">
                          <a:effectLst/>
                        </a:rPr>
                        <a:t>2</a:t>
                      </a:r>
                      <a:endParaRPr lang="en-US" sz="1400" kern="600" dirty="0">
                        <a:solidFill>
                          <a:srgbClr val="000000"/>
                        </a:solidFill>
                        <a:effectLst/>
                        <a:latin typeface="Arial"/>
                        <a:ea typeface="Arial"/>
                      </a:endParaRPr>
                    </a:p>
                  </a:txBody>
                  <a:tcPr marL="26953" marR="26953" marT="26953" marB="26953" anchor="ctr"/>
                </a:tc>
                <a:tc>
                  <a:txBody>
                    <a:bodyPr/>
                    <a:lstStyle/>
                    <a:p>
                      <a:pPr marL="0" marR="0" algn="ctr">
                        <a:lnSpc>
                          <a:spcPct val="150000"/>
                        </a:lnSpc>
                        <a:spcBef>
                          <a:spcPts val="0"/>
                        </a:spcBef>
                        <a:spcAft>
                          <a:spcPts val="0"/>
                        </a:spcAft>
                      </a:pPr>
                      <a:r>
                        <a:rPr lang="en-US" sz="1400" kern="600" dirty="0">
                          <a:effectLst/>
                        </a:rPr>
                        <a:t>“Clean longwave window”</a:t>
                      </a:r>
                      <a:endParaRPr lang="en-US" sz="1400" kern="600" dirty="0">
                        <a:solidFill>
                          <a:srgbClr val="000000"/>
                        </a:solidFill>
                        <a:effectLst/>
                        <a:latin typeface="Arial"/>
                        <a:ea typeface="Arial"/>
                      </a:endParaRPr>
                    </a:p>
                  </a:txBody>
                  <a:tcPr marL="26953" marR="26953" marT="26953" marB="26953" anchor="ctr"/>
                </a:tc>
              </a:tr>
              <a:tr h="196218">
                <a:tc>
                  <a:txBody>
                    <a:bodyPr/>
                    <a:lstStyle/>
                    <a:p>
                      <a:pPr marL="0" marR="0" algn="ctr">
                        <a:lnSpc>
                          <a:spcPct val="150000"/>
                        </a:lnSpc>
                        <a:spcBef>
                          <a:spcPts val="0"/>
                        </a:spcBef>
                        <a:spcAft>
                          <a:spcPts val="0"/>
                        </a:spcAft>
                      </a:pPr>
                      <a:r>
                        <a:rPr lang="en-US" sz="1400" kern="600" dirty="0">
                          <a:effectLst/>
                        </a:rPr>
                        <a:t>14</a:t>
                      </a:r>
                      <a:endParaRPr lang="en-US" sz="1400" kern="600" dirty="0">
                        <a:solidFill>
                          <a:srgbClr val="000000"/>
                        </a:solidFill>
                        <a:effectLst/>
                        <a:latin typeface="Arial"/>
                        <a:ea typeface="Arial"/>
                      </a:endParaRPr>
                    </a:p>
                  </a:txBody>
                  <a:tcPr marL="26953" marR="26953" marT="26953" marB="26953" anchor="ctr">
                    <a:solidFill>
                      <a:srgbClr val="F7B5A3"/>
                    </a:solidFill>
                  </a:tcPr>
                </a:tc>
                <a:tc>
                  <a:txBody>
                    <a:bodyPr/>
                    <a:lstStyle/>
                    <a:p>
                      <a:pPr marL="0" marR="0" algn="ctr">
                        <a:lnSpc>
                          <a:spcPct val="150000"/>
                        </a:lnSpc>
                        <a:spcBef>
                          <a:spcPts val="0"/>
                        </a:spcBef>
                        <a:spcAft>
                          <a:spcPts val="0"/>
                        </a:spcAft>
                      </a:pPr>
                      <a:r>
                        <a:rPr lang="en-US" sz="1400" kern="600" dirty="0">
                          <a:effectLst/>
                        </a:rPr>
                        <a:t>11.21</a:t>
                      </a:r>
                      <a:endParaRPr lang="en-US" sz="1400" kern="600" dirty="0">
                        <a:solidFill>
                          <a:srgbClr val="000000"/>
                        </a:solidFill>
                        <a:effectLst/>
                        <a:latin typeface="Arial"/>
                        <a:ea typeface="Arial"/>
                      </a:endParaRPr>
                    </a:p>
                  </a:txBody>
                  <a:tcPr marL="26953" marR="26953" marT="26953" marB="26953" anchor="ctr">
                    <a:solidFill>
                      <a:srgbClr val="F7B5A3"/>
                    </a:solidFill>
                  </a:tcPr>
                </a:tc>
                <a:tc>
                  <a:txBody>
                    <a:bodyPr/>
                    <a:lstStyle/>
                    <a:p>
                      <a:pPr marL="0" marR="0" algn="ctr">
                        <a:lnSpc>
                          <a:spcPct val="150000"/>
                        </a:lnSpc>
                        <a:spcBef>
                          <a:spcPts val="0"/>
                        </a:spcBef>
                        <a:spcAft>
                          <a:spcPts val="0"/>
                        </a:spcAft>
                      </a:pPr>
                      <a:r>
                        <a:rPr lang="en-US" sz="1400" kern="600" dirty="0" smtClean="0">
                          <a:effectLst/>
                        </a:rPr>
                        <a:t>10.82 - 11.60</a:t>
                      </a:r>
                      <a:endParaRPr lang="en-US" sz="1400" kern="600" dirty="0">
                        <a:solidFill>
                          <a:srgbClr val="000000"/>
                        </a:solidFill>
                        <a:effectLst/>
                        <a:latin typeface="Arial"/>
                        <a:ea typeface="Arial"/>
                      </a:endParaRPr>
                    </a:p>
                  </a:txBody>
                  <a:tcPr marL="26953" marR="26953" marT="26953" marB="26953" anchor="ctr">
                    <a:solidFill>
                      <a:srgbClr val="F7B5A3"/>
                    </a:solidFill>
                  </a:tcPr>
                </a:tc>
                <a:tc>
                  <a:txBody>
                    <a:bodyPr/>
                    <a:lstStyle/>
                    <a:p>
                      <a:pPr marL="0" marR="0" algn="ctr">
                        <a:lnSpc>
                          <a:spcPct val="150000"/>
                        </a:lnSpc>
                        <a:spcBef>
                          <a:spcPts val="0"/>
                        </a:spcBef>
                        <a:spcAft>
                          <a:spcPts val="0"/>
                        </a:spcAft>
                      </a:pPr>
                      <a:r>
                        <a:rPr lang="en-US" sz="1400" kern="600" dirty="0">
                          <a:effectLst/>
                        </a:rPr>
                        <a:t>2</a:t>
                      </a:r>
                      <a:endParaRPr lang="en-US" sz="1400" kern="600" dirty="0">
                        <a:solidFill>
                          <a:srgbClr val="000000"/>
                        </a:solidFill>
                        <a:effectLst/>
                        <a:latin typeface="Arial"/>
                        <a:ea typeface="Arial"/>
                      </a:endParaRPr>
                    </a:p>
                  </a:txBody>
                  <a:tcPr marL="26953" marR="26953" marT="26953" marB="26953" anchor="ctr">
                    <a:solidFill>
                      <a:srgbClr val="F7B5A3"/>
                    </a:solidFill>
                  </a:tcPr>
                </a:tc>
                <a:tc>
                  <a:txBody>
                    <a:bodyPr/>
                    <a:lstStyle/>
                    <a:p>
                      <a:pPr marL="0" marR="0" algn="ctr">
                        <a:lnSpc>
                          <a:spcPct val="150000"/>
                        </a:lnSpc>
                        <a:spcBef>
                          <a:spcPts val="0"/>
                        </a:spcBef>
                        <a:spcAft>
                          <a:spcPts val="0"/>
                        </a:spcAft>
                      </a:pPr>
                      <a:r>
                        <a:rPr lang="en-US" sz="1400" kern="600" dirty="0">
                          <a:effectLst/>
                        </a:rPr>
                        <a:t>“Longwave window”</a:t>
                      </a:r>
                      <a:endParaRPr lang="en-US" sz="1400" kern="600" dirty="0">
                        <a:solidFill>
                          <a:srgbClr val="000000"/>
                        </a:solidFill>
                        <a:effectLst/>
                        <a:latin typeface="Arial"/>
                        <a:ea typeface="Arial"/>
                      </a:endParaRPr>
                    </a:p>
                  </a:txBody>
                  <a:tcPr marL="26953" marR="26953" marT="26953" marB="26953" anchor="ctr">
                    <a:solidFill>
                      <a:srgbClr val="F7B5A3"/>
                    </a:solidFill>
                  </a:tcPr>
                </a:tc>
              </a:tr>
              <a:tr h="338531">
                <a:tc>
                  <a:txBody>
                    <a:bodyPr/>
                    <a:lstStyle/>
                    <a:p>
                      <a:pPr marL="0" marR="0" algn="ctr">
                        <a:lnSpc>
                          <a:spcPct val="150000"/>
                        </a:lnSpc>
                        <a:spcBef>
                          <a:spcPts val="0"/>
                        </a:spcBef>
                        <a:spcAft>
                          <a:spcPts val="0"/>
                        </a:spcAft>
                      </a:pPr>
                      <a:r>
                        <a:rPr lang="en-US" sz="1400" kern="600">
                          <a:effectLst/>
                        </a:rPr>
                        <a:t>15</a:t>
                      </a:r>
                      <a:endParaRPr lang="en-US" sz="1400" kern="600">
                        <a:solidFill>
                          <a:srgbClr val="000000"/>
                        </a:solidFill>
                        <a:effectLst/>
                        <a:latin typeface="Arial"/>
                        <a:ea typeface="Arial"/>
                      </a:endParaRPr>
                    </a:p>
                  </a:txBody>
                  <a:tcPr marL="26953" marR="26953" marT="26953" marB="26953" anchor="ctr"/>
                </a:tc>
                <a:tc>
                  <a:txBody>
                    <a:bodyPr/>
                    <a:lstStyle/>
                    <a:p>
                      <a:pPr marL="0" marR="0" algn="ctr">
                        <a:lnSpc>
                          <a:spcPct val="150000"/>
                        </a:lnSpc>
                        <a:spcBef>
                          <a:spcPts val="0"/>
                        </a:spcBef>
                        <a:spcAft>
                          <a:spcPts val="0"/>
                        </a:spcAft>
                      </a:pPr>
                      <a:r>
                        <a:rPr lang="en-US" sz="1400" kern="600">
                          <a:effectLst/>
                        </a:rPr>
                        <a:t>12.29</a:t>
                      </a:r>
                      <a:endParaRPr lang="en-US" sz="1400" kern="600">
                        <a:solidFill>
                          <a:srgbClr val="000000"/>
                        </a:solidFill>
                        <a:effectLst/>
                        <a:latin typeface="Arial"/>
                        <a:ea typeface="Arial"/>
                      </a:endParaRPr>
                    </a:p>
                  </a:txBody>
                  <a:tcPr marL="26953" marR="26953" marT="26953" marB="26953" anchor="ctr"/>
                </a:tc>
                <a:tc>
                  <a:txBody>
                    <a:bodyPr/>
                    <a:lstStyle/>
                    <a:p>
                      <a:pPr marL="0" marR="0" algn="ctr">
                        <a:lnSpc>
                          <a:spcPct val="150000"/>
                        </a:lnSpc>
                        <a:spcBef>
                          <a:spcPts val="0"/>
                        </a:spcBef>
                        <a:spcAft>
                          <a:spcPts val="0"/>
                        </a:spcAft>
                      </a:pPr>
                      <a:r>
                        <a:rPr lang="en-US" sz="1400" kern="600" dirty="0" smtClean="0">
                          <a:effectLst/>
                        </a:rPr>
                        <a:t>11.83 - 12.75</a:t>
                      </a:r>
                      <a:endParaRPr lang="en-US" sz="1400" kern="600" dirty="0">
                        <a:solidFill>
                          <a:srgbClr val="000000"/>
                        </a:solidFill>
                        <a:effectLst/>
                        <a:latin typeface="Arial"/>
                        <a:ea typeface="Arial"/>
                      </a:endParaRPr>
                    </a:p>
                  </a:txBody>
                  <a:tcPr marL="26953" marR="26953" marT="26953" marB="26953" anchor="ctr"/>
                </a:tc>
                <a:tc>
                  <a:txBody>
                    <a:bodyPr/>
                    <a:lstStyle/>
                    <a:p>
                      <a:pPr marL="0" marR="0" algn="ctr">
                        <a:lnSpc>
                          <a:spcPct val="150000"/>
                        </a:lnSpc>
                        <a:spcBef>
                          <a:spcPts val="0"/>
                        </a:spcBef>
                        <a:spcAft>
                          <a:spcPts val="0"/>
                        </a:spcAft>
                      </a:pPr>
                      <a:r>
                        <a:rPr lang="en-US" sz="1400" kern="600">
                          <a:effectLst/>
                        </a:rPr>
                        <a:t>2</a:t>
                      </a:r>
                      <a:endParaRPr lang="en-US" sz="1400" kern="600">
                        <a:solidFill>
                          <a:srgbClr val="000000"/>
                        </a:solidFill>
                        <a:effectLst/>
                        <a:latin typeface="Arial"/>
                        <a:ea typeface="Arial"/>
                      </a:endParaRPr>
                    </a:p>
                  </a:txBody>
                  <a:tcPr marL="26953" marR="26953" marT="26953" marB="26953" anchor="ctr"/>
                </a:tc>
                <a:tc>
                  <a:txBody>
                    <a:bodyPr/>
                    <a:lstStyle/>
                    <a:p>
                      <a:pPr marL="0" marR="0" algn="ctr">
                        <a:lnSpc>
                          <a:spcPct val="150000"/>
                        </a:lnSpc>
                        <a:spcBef>
                          <a:spcPts val="0"/>
                        </a:spcBef>
                        <a:spcAft>
                          <a:spcPts val="0"/>
                        </a:spcAft>
                      </a:pPr>
                      <a:r>
                        <a:rPr lang="en-US" sz="1400" kern="600" dirty="0">
                          <a:effectLst/>
                        </a:rPr>
                        <a:t>“Dirty longwave window”</a:t>
                      </a:r>
                      <a:endParaRPr lang="en-US" sz="1400" kern="600" dirty="0">
                        <a:solidFill>
                          <a:srgbClr val="000000"/>
                        </a:solidFill>
                        <a:effectLst/>
                        <a:latin typeface="Arial"/>
                        <a:ea typeface="Arial"/>
                      </a:endParaRPr>
                    </a:p>
                  </a:txBody>
                  <a:tcPr marL="26953" marR="26953" marT="26953" marB="26953" anchor="ctr"/>
                </a:tc>
              </a:tr>
              <a:tr h="196218">
                <a:tc>
                  <a:txBody>
                    <a:bodyPr/>
                    <a:lstStyle/>
                    <a:p>
                      <a:pPr marL="0" marR="0" algn="ctr">
                        <a:lnSpc>
                          <a:spcPct val="150000"/>
                        </a:lnSpc>
                        <a:spcBef>
                          <a:spcPts val="0"/>
                        </a:spcBef>
                        <a:spcAft>
                          <a:spcPts val="0"/>
                        </a:spcAft>
                      </a:pPr>
                      <a:r>
                        <a:rPr lang="en-US" sz="1400" kern="600" dirty="0">
                          <a:effectLst/>
                        </a:rPr>
                        <a:t>16</a:t>
                      </a:r>
                      <a:endParaRPr lang="en-US" sz="1400" kern="600" dirty="0">
                        <a:solidFill>
                          <a:srgbClr val="000000"/>
                        </a:solidFill>
                        <a:effectLst/>
                        <a:latin typeface="Arial"/>
                        <a:ea typeface="Arial"/>
                      </a:endParaRPr>
                    </a:p>
                  </a:txBody>
                  <a:tcPr marL="26953" marR="26953" marT="26953" marB="26953" anchor="ctr">
                    <a:solidFill>
                      <a:srgbClr val="F7B5A3"/>
                    </a:solidFill>
                  </a:tcPr>
                </a:tc>
                <a:tc>
                  <a:txBody>
                    <a:bodyPr/>
                    <a:lstStyle/>
                    <a:p>
                      <a:pPr marL="0" marR="0" algn="ctr">
                        <a:lnSpc>
                          <a:spcPct val="150000"/>
                        </a:lnSpc>
                        <a:spcBef>
                          <a:spcPts val="0"/>
                        </a:spcBef>
                        <a:spcAft>
                          <a:spcPts val="0"/>
                        </a:spcAft>
                      </a:pPr>
                      <a:r>
                        <a:rPr lang="en-US" sz="1400" kern="600" dirty="0">
                          <a:effectLst/>
                        </a:rPr>
                        <a:t>13.28</a:t>
                      </a:r>
                      <a:endParaRPr lang="en-US" sz="1400" kern="600" dirty="0">
                        <a:solidFill>
                          <a:srgbClr val="000000"/>
                        </a:solidFill>
                        <a:effectLst/>
                        <a:latin typeface="Arial"/>
                        <a:ea typeface="Arial"/>
                      </a:endParaRPr>
                    </a:p>
                  </a:txBody>
                  <a:tcPr marL="26953" marR="26953" marT="26953" marB="26953" anchor="ctr">
                    <a:solidFill>
                      <a:srgbClr val="F7B5A3"/>
                    </a:solidFill>
                  </a:tcPr>
                </a:tc>
                <a:tc>
                  <a:txBody>
                    <a:bodyPr/>
                    <a:lstStyle/>
                    <a:p>
                      <a:pPr marL="0" marR="0" algn="ctr">
                        <a:lnSpc>
                          <a:spcPct val="150000"/>
                        </a:lnSpc>
                        <a:spcBef>
                          <a:spcPts val="0"/>
                        </a:spcBef>
                        <a:spcAft>
                          <a:spcPts val="0"/>
                        </a:spcAft>
                      </a:pPr>
                      <a:r>
                        <a:rPr lang="en-US" sz="1400" kern="600" dirty="0" smtClean="0">
                          <a:effectLst/>
                        </a:rPr>
                        <a:t>12.99 - 13.56</a:t>
                      </a:r>
                      <a:endParaRPr lang="en-US" sz="1400" kern="600" dirty="0">
                        <a:solidFill>
                          <a:srgbClr val="000000"/>
                        </a:solidFill>
                        <a:effectLst/>
                        <a:latin typeface="Arial"/>
                        <a:ea typeface="Arial"/>
                      </a:endParaRPr>
                    </a:p>
                  </a:txBody>
                  <a:tcPr marL="26953" marR="26953" marT="26953" marB="26953" anchor="ctr">
                    <a:solidFill>
                      <a:srgbClr val="F7B5A3"/>
                    </a:solidFill>
                  </a:tcPr>
                </a:tc>
                <a:tc>
                  <a:txBody>
                    <a:bodyPr/>
                    <a:lstStyle/>
                    <a:p>
                      <a:pPr marL="0" marR="0" algn="ctr">
                        <a:lnSpc>
                          <a:spcPct val="150000"/>
                        </a:lnSpc>
                        <a:spcBef>
                          <a:spcPts val="0"/>
                        </a:spcBef>
                        <a:spcAft>
                          <a:spcPts val="0"/>
                        </a:spcAft>
                      </a:pPr>
                      <a:r>
                        <a:rPr lang="en-US" sz="1400" kern="600" dirty="0">
                          <a:effectLst/>
                        </a:rPr>
                        <a:t>2</a:t>
                      </a:r>
                      <a:endParaRPr lang="en-US" sz="1400" kern="600" dirty="0">
                        <a:solidFill>
                          <a:srgbClr val="000000"/>
                        </a:solidFill>
                        <a:effectLst/>
                        <a:latin typeface="Arial"/>
                        <a:ea typeface="Arial"/>
                      </a:endParaRPr>
                    </a:p>
                  </a:txBody>
                  <a:tcPr marL="26953" marR="26953" marT="26953" marB="26953" anchor="ctr">
                    <a:solidFill>
                      <a:srgbClr val="F7B5A3"/>
                    </a:solidFill>
                  </a:tcPr>
                </a:tc>
                <a:tc>
                  <a:txBody>
                    <a:bodyPr/>
                    <a:lstStyle/>
                    <a:p>
                      <a:pPr marL="0" marR="0" algn="ctr">
                        <a:lnSpc>
                          <a:spcPct val="150000"/>
                        </a:lnSpc>
                        <a:spcBef>
                          <a:spcPts val="0"/>
                        </a:spcBef>
                        <a:spcAft>
                          <a:spcPts val="0"/>
                        </a:spcAft>
                      </a:pPr>
                      <a:r>
                        <a:rPr lang="en-US" sz="1400" kern="600" dirty="0">
                          <a:effectLst/>
                        </a:rPr>
                        <a:t>“CO</a:t>
                      </a:r>
                      <a:r>
                        <a:rPr lang="en-US" sz="1400" kern="600" baseline="-25000" dirty="0">
                          <a:effectLst/>
                        </a:rPr>
                        <a:t>2</a:t>
                      </a:r>
                      <a:r>
                        <a:rPr lang="en-US" sz="1400" kern="600" dirty="0">
                          <a:effectLst/>
                        </a:rPr>
                        <a:t>”</a:t>
                      </a:r>
                      <a:endParaRPr lang="en-US" sz="1400" kern="600" dirty="0">
                        <a:solidFill>
                          <a:srgbClr val="000000"/>
                        </a:solidFill>
                        <a:effectLst/>
                        <a:latin typeface="Arial"/>
                        <a:ea typeface="Arial"/>
                      </a:endParaRPr>
                    </a:p>
                  </a:txBody>
                  <a:tcPr marL="26953" marR="26953" marT="26953" marB="26953" anchor="ctr">
                    <a:solidFill>
                      <a:srgbClr val="F7B5A3"/>
                    </a:solidFill>
                  </a:tcPr>
                </a:tc>
              </a:tr>
            </a:tbl>
          </a:graphicData>
        </a:graphic>
      </p:graphicFrame>
      <p:sp>
        <p:nvSpPr>
          <p:cNvPr id="2" name="TextBox 1"/>
          <p:cNvSpPr txBox="1"/>
          <p:nvPr/>
        </p:nvSpPr>
        <p:spPr>
          <a:xfrm>
            <a:off x="1942112" y="430143"/>
            <a:ext cx="5259773" cy="707886"/>
          </a:xfrm>
          <a:prstGeom prst="rect">
            <a:avLst/>
          </a:prstGeom>
          <a:noFill/>
        </p:spPr>
        <p:txBody>
          <a:bodyPr wrap="none" rtlCol="0">
            <a:spAutoFit/>
          </a:bodyPr>
          <a:lstStyle/>
          <a:p>
            <a:r>
              <a:rPr lang="en-US" sz="4000" b="1" dirty="0" smtClean="0">
                <a:solidFill>
                  <a:schemeClr val="tx1">
                    <a:lumMod val="95000"/>
                    <a:lumOff val="5000"/>
                  </a:schemeClr>
                </a:solidFill>
              </a:rPr>
              <a:t>ABI: Bands 7-16 (IR) </a:t>
            </a:r>
            <a:endParaRPr lang="en-US" sz="4000" b="1" dirty="0">
              <a:solidFill>
                <a:schemeClr val="tx1">
                  <a:lumMod val="95000"/>
                  <a:lumOff val="5000"/>
                </a:schemeClr>
              </a:solidFill>
            </a:endParaRPr>
          </a:p>
        </p:txBody>
      </p:sp>
      <p:sp>
        <p:nvSpPr>
          <p:cNvPr id="5" name="Rounded Rectangle 4"/>
          <p:cNvSpPr>
            <a:spLocks noChangeArrowheads="1"/>
          </p:cNvSpPr>
          <p:nvPr/>
        </p:nvSpPr>
        <p:spPr bwMode="auto">
          <a:xfrm>
            <a:off x="440685" y="6285186"/>
            <a:ext cx="8262629" cy="420414"/>
          </a:xfrm>
          <a:prstGeom prst="roundRect">
            <a:avLst>
              <a:gd name="adj" fmla="val 16667"/>
            </a:avLst>
          </a:prstGeom>
          <a:solidFill>
            <a:srgbClr val="F79646"/>
          </a:solidFill>
          <a:ln w="38100">
            <a:solidFill>
              <a:schemeClr val="tx1"/>
            </a:solidFill>
            <a:round/>
            <a:headEnd/>
            <a:tailEnd/>
          </a:ln>
          <a:effectLst>
            <a:outerShdw blurRad="63500" dist="20000" dir="5400000" rotWithShape="0">
              <a:srgbClr val="000000">
                <a:alpha val="37999"/>
              </a:srgbClr>
            </a:outerShdw>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2400" b="1" dirty="0" smtClean="0">
                <a:solidFill>
                  <a:srgbClr val="000000"/>
                </a:solidFill>
              </a:rPr>
              <a:t>10 infrared bands on the ABI, four on heritage imager </a:t>
            </a:r>
            <a:endParaRPr lang="en-US" sz="2400" b="1" dirty="0">
              <a:solidFill>
                <a:srgbClr val="000000"/>
              </a:solidFill>
            </a:endParaRPr>
          </a:p>
        </p:txBody>
      </p:sp>
      <p:sp>
        <p:nvSpPr>
          <p:cNvPr id="6" name="5-Point Star 5"/>
          <p:cNvSpPr/>
          <p:nvPr/>
        </p:nvSpPr>
        <p:spPr>
          <a:xfrm>
            <a:off x="287143" y="2798000"/>
            <a:ext cx="353043"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5-Point Star 6"/>
          <p:cNvSpPr/>
          <p:nvPr/>
        </p:nvSpPr>
        <p:spPr>
          <a:xfrm>
            <a:off x="286394" y="2286000"/>
            <a:ext cx="353043"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5-Point Star 7"/>
          <p:cNvSpPr/>
          <p:nvPr/>
        </p:nvSpPr>
        <p:spPr>
          <a:xfrm>
            <a:off x="289678" y="5023286"/>
            <a:ext cx="353043"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5-Point Star 8"/>
          <p:cNvSpPr/>
          <p:nvPr/>
        </p:nvSpPr>
        <p:spPr>
          <a:xfrm>
            <a:off x="287143" y="5962650"/>
            <a:ext cx="353043"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custDataLst>
      <p:tags r:id="rId1"/>
    </p:custDataLst>
    <p:extLst>
      <p:ext uri="{BB962C8B-B14F-4D97-AF65-F5344CB8AC3E}">
        <p14:creationId xmlns:p14="http://schemas.microsoft.com/office/powerpoint/2010/main" val="31016619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1752600" y="386990"/>
            <a:ext cx="5867400" cy="5867400"/>
          </a:xfrm>
        </p:spPr>
      </p:pic>
      <p:sp>
        <p:nvSpPr>
          <p:cNvPr id="4" name="Slide Number Placeholder 3"/>
          <p:cNvSpPr>
            <a:spLocks noGrp="1"/>
          </p:cNvSpPr>
          <p:nvPr>
            <p:ph type="sldNum" sz="quarter" idx="12"/>
          </p:nvPr>
        </p:nvSpPr>
        <p:spPr/>
        <p:txBody>
          <a:bodyPr/>
          <a:lstStyle/>
          <a:p>
            <a:fld id="{C122BBB9-C1AA-4DF3-BA90-8A99347896A6}" type="slidenum">
              <a:rPr lang="en-US" smtClean="0">
                <a:solidFill>
                  <a:prstClr val="black">
                    <a:tint val="75000"/>
                  </a:prstClr>
                </a:solidFill>
              </a:rPr>
              <a:pPr/>
              <a:t>18</a:t>
            </a:fld>
            <a:endParaRPr lang="en-US">
              <a:solidFill>
                <a:prstClr val="black">
                  <a:tint val="75000"/>
                </a:prstClr>
              </a:solidFill>
            </a:endParaRPr>
          </a:p>
        </p:txBody>
      </p:sp>
      <p:sp>
        <p:nvSpPr>
          <p:cNvPr id="12" name="TextBox 11"/>
          <p:cNvSpPr txBox="1"/>
          <p:nvPr/>
        </p:nvSpPr>
        <p:spPr>
          <a:xfrm>
            <a:off x="2251841" y="6280666"/>
            <a:ext cx="4750018" cy="369332"/>
          </a:xfrm>
          <a:prstGeom prst="rect">
            <a:avLst/>
          </a:prstGeom>
          <a:noFill/>
        </p:spPr>
        <p:txBody>
          <a:bodyPr wrap="none" rtlCol="0">
            <a:spAutoFit/>
          </a:bodyPr>
          <a:lstStyle/>
          <a:p>
            <a:r>
              <a:rPr lang="en-US" dirty="0" smtClean="0">
                <a:solidFill>
                  <a:prstClr val="black"/>
                </a:solidFill>
              </a:rPr>
              <a:t>Old Legacy GOES – 5 Channels, 1 VIS, 4 IR</a:t>
            </a:r>
            <a:endParaRPr lang="en-US" dirty="0">
              <a:solidFill>
                <a:prstClr val="black"/>
              </a:solidFill>
            </a:endParaRPr>
          </a:p>
        </p:txBody>
      </p:sp>
      <p:sp>
        <p:nvSpPr>
          <p:cNvPr id="2" name="Rectangle 1"/>
          <p:cNvSpPr/>
          <p:nvPr/>
        </p:nvSpPr>
        <p:spPr>
          <a:xfrm>
            <a:off x="1755648" y="384048"/>
            <a:ext cx="1447800" cy="152400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4648200" y="385658"/>
            <a:ext cx="1447800" cy="1452286"/>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6096000" y="387268"/>
            <a:ext cx="1447800" cy="1450676"/>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1755648" y="1837944"/>
            <a:ext cx="1447800" cy="152400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3226452" y="1837944"/>
            <a:ext cx="1447800" cy="152400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774698" y="3224956"/>
            <a:ext cx="1447800" cy="152400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3226452" y="3330127"/>
            <a:ext cx="1447800" cy="152400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629150" y="3294888"/>
            <a:ext cx="1447800" cy="152400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6089904" y="3294888"/>
            <a:ext cx="1511808" cy="1454068"/>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4674252" y="4648200"/>
            <a:ext cx="1447800" cy="152400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3226452" y="4718566"/>
            <a:ext cx="1447800" cy="1453634"/>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3435441" y="914400"/>
            <a:ext cx="1067921" cy="461665"/>
          </a:xfrm>
          <a:prstGeom prst="rect">
            <a:avLst/>
          </a:prstGeom>
          <a:solidFill>
            <a:schemeClr val="tx1"/>
          </a:solidFill>
        </p:spPr>
        <p:txBody>
          <a:bodyPr wrap="none" rtlCol="0">
            <a:spAutoFit/>
          </a:bodyPr>
          <a:lstStyle/>
          <a:p>
            <a:r>
              <a:rPr lang="en-US" dirty="0" smtClean="0">
                <a:solidFill>
                  <a:schemeClr val="bg1"/>
                </a:solidFill>
              </a:rPr>
              <a:t>0.64 </a:t>
            </a:r>
            <a:r>
              <a:rPr lang="en-US" sz="2400" dirty="0" smtClean="0">
                <a:solidFill>
                  <a:schemeClr val="bg1"/>
                </a:solidFill>
                <a:latin typeface="Symbol" panose="05050102010706020507" pitchFamily="18" charset="2"/>
              </a:rPr>
              <a:t>m</a:t>
            </a:r>
            <a:r>
              <a:rPr lang="en-US" dirty="0" smtClean="0">
                <a:solidFill>
                  <a:schemeClr val="bg1"/>
                </a:solidFill>
              </a:rPr>
              <a:t>m</a:t>
            </a:r>
            <a:endParaRPr lang="en-US" dirty="0">
              <a:solidFill>
                <a:schemeClr val="bg1"/>
              </a:solidFill>
            </a:endParaRPr>
          </a:p>
        </p:txBody>
      </p:sp>
      <p:sp>
        <p:nvSpPr>
          <p:cNvPr id="17" name="TextBox 16"/>
          <p:cNvSpPr txBox="1"/>
          <p:nvPr/>
        </p:nvSpPr>
        <p:spPr>
          <a:xfrm>
            <a:off x="1964637" y="5410199"/>
            <a:ext cx="1067921" cy="461665"/>
          </a:xfrm>
          <a:prstGeom prst="rect">
            <a:avLst/>
          </a:prstGeom>
          <a:solidFill>
            <a:schemeClr val="tx1"/>
          </a:solidFill>
        </p:spPr>
        <p:txBody>
          <a:bodyPr wrap="none" rtlCol="0">
            <a:spAutoFit/>
          </a:bodyPr>
          <a:lstStyle/>
          <a:p>
            <a:r>
              <a:rPr lang="en-US" dirty="0" smtClean="0">
                <a:solidFill>
                  <a:schemeClr val="bg1"/>
                </a:solidFill>
              </a:rPr>
              <a:t>10.7 </a:t>
            </a:r>
            <a:r>
              <a:rPr lang="en-US" sz="2400" dirty="0" smtClean="0">
                <a:solidFill>
                  <a:schemeClr val="bg1"/>
                </a:solidFill>
                <a:latin typeface="Symbol" panose="05050102010706020507" pitchFamily="18" charset="2"/>
              </a:rPr>
              <a:t>m</a:t>
            </a:r>
            <a:r>
              <a:rPr lang="en-US" dirty="0" smtClean="0">
                <a:solidFill>
                  <a:schemeClr val="bg1"/>
                </a:solidFill>
              </a:rPr>
              <a:t>m</a:t>
            </a:r>
            <a:endParaRPr lang="en-US" dirty="0">
              <a:solidFill>
                <a:schemeClr val="bg1"/>
              </a:solidFill>
            </a:endParaRPr>
          </a:p>
        </p:txBody>
      </p:sp>
      <p:sp>
        <p:nvSpPr>
          <p:cNvPr id="18" name="TextBox 17"/>
          <p:cNvSpPr txBox="1"/>
          <p:nvPr/>
        </p:nvSpPr>
        <p:spPr>
          <a:xfrm>
            <a:off x="6464391" y="2369111"/>
            <a:ext cx="939681" cy="461665"/>
          </a:xfrm>
          <a:prstGeom prst="rect">
            <a:avLst/>
          </a:prstGeom>
          <a:solidFill>
            <a:schemeClr val="tx1"/>
          </a:solidFill>
        </p:spPr>
        <p:txBody>
          <a:bodyPr wrap="none" rtlCol="0">
            <a:spAutoFit/>
          </a:bodyPr>
          <a:lstStyle/>
          <a:p>
            <a:r>
              <a:rPr lang="en-US" dirty="0" smtClean="0">
                <a:solidFill>
                  <a:schemeClr val="bg1"/>
                </a:solidFill>
              </a:rPr>
              <a:t>6.5 </a:t>
            </a:r>
            <a:r>
              <a:rPr lang="en-US" sz="2400" dirty="0" smtClean="0">
                <a:solidFill>
                  <a:schemeClr val="bg1"/>
                </a:solidFill>
                <a:latin typeface="Symbol" panose="05050102010706020507" pitchFamily="18" charset="2"/>
              </a:rPr>
              <a:t>m</a:t>
            </a:r>
            <a:r>
              <a:rPr lang="en-US" dirty="0" smtClean="0">
                <a:solidFill>
                  <a:schemeClr val="bg1"/>
                </a:solidFill>
              </a:rPr>
              <a:t>m</a:t>
            </a:r>
            <a:endParaRPr lang="en-US" dirty="0">
              <a:solidFill>
                <a:schemeClr val="bg1"/>
              </a:solidFill>
            </a:endParaRPr>
          </a:p>
        </p:txBody>
      </p:sp>
      <p:sp>
        <p:nvSpPr>
          <p:cNvPr id="19" name="TextBox 18"/>
          <p:cNvSpPr txBox="1"/>
          <p:nvPr/>
        </p:nvSpPr>
        <p:spPr>
          <a:xfrm>
            <a:off x="6311847" y="5410200"/>
            <a:ext cx="1067921" cy="461665"/>
          </a:xfrm>
          <a:prstGeom prst="rect">
            <a:avLst/>
          </a:prstGeom>
          <a:solidFill>
            <a:schemeClr val="tx1"/>
          </a:solidFill>
        </p:spPr>
        <p:txBody>
          <a:bodyPr wrap="none" rtlCol="0">
            <a:spAutoFit/>
          </a:bodyPr>
          <a:lstStyle/>
          <a:p>
            <a:r>
              <a:rPr lang="en-US" dirty="0" smtClean="0">
                <a:solidFill>
                  <a:schemeClr val="bg1"/>
                </a:solidFill>
              </a:rPr>
              <a:t>13.3 </a:t>
            </a:r>
            <a:r>
              <a:rPr lang="en-US" sz="2400" dirty="0" smtClean="0">
                <a:solidFill>
                  <a:schemeClr val="bg1"/>
                </a:solidFill>
                <a:latin typeface="Symbol" panose="05050102010706020507" pitchFamily="18" charset="2"/>
              </a:rPr>
              <a:t>m</a:t>
            </a:r>
            <a:r>
              <a:rPr lang="en-US" dirty="0" smtClean="0">
                <a:solidFill>
                  <a:schemeClr val="bg1"/>
                </a:solidFill>
              </a:rPr>
              <a:t>m</a:t>
            </a:r>
            <a:endParaRPr lang="en-US" dirty="0">
              <a:solidFill>
                <a:schemeClr val="bg1"/>
              </a:solidFill>
            </a:endParaRPr>
          </a:p>
        </p:txBody>
      </p:sp>
      <p:sp>
        <p:nvSpPr>
          <p:cNvPr id="20" name="TextBox 19"/>
          <p:cNvSpPr txBox="1"/>
          <p:nvPr/>
        </p:nvSpPr>
        <p:spPr>
          <a:xfrm>
            <a:off x="4927719" y="2369110"/>
            <a:ext cx="939681" cy="461665"/>
          </a:xfrm>
          <a:prstGeom prst="rect">
            <a:avLst/>
          </a:prstGeom>
          <a:solidFill>
            <a:schemeClr val="tx1"/>
          </a:solidFill>
        </p:spPr>
        <p:txBody>
          <a:bodyPr wrap="none" rtlCol="0">
            <a:spAutoFit/>
          </a:bodyPr>
          <a:lstStyle/>
          <a:p>
            <a:r>
              <a:rPr lang="en-US" dirty="0" smtClean="0">
                <a:solidFill>
                  <a:schemeClr val="bg1"/>
                </a:solidFill>
              </a:rPr>
              <a:t>3.9 </a:t>
            </a:r>
            <a:r>
              <a:rPr lang="en-US" sz="2400" dirty="0" smtClean="0">
                <a:solidFill>
                  <a:schemeClr val="bg1"/>
                </a:solidFill>
                <a:latin typeface="Symbol" panose="05050102010706020507" pitchFamily="18" charset="2"/>
              </a:rPr>
              <a:t>m</a:t>
            </a:r>
            <a:r>
              <a:rPr lang="en-US" dirty="0" smtClean="0">
                <a:solidFill>
                  <a:schemeClr val="bg1"/>
                </a:solidFill>
              </a:rPr>
              <a:t>m</a:t>
            </a:r>
            <a:endParaRPr lang="en-US" dirty="0">
              <a:solidFill>
                <a:schemeClr val="bg1"/>
              </a:solidFill>
            </a:endParaRPr>
          </a:p>
        </p:txBody>
      </p:sp>
    </p:spTree>
    <p:custDataLst>
      <p:tags r:id="rId1"/>
    </p:custDataLst>
    <p:extLst>
      <p:ext uri="{BB962C8B-B14F-4D97-AF65-F5344CB8AC3E}">
        <p14:creationId xmlns:p14="http://schemas.microsoft.com/office/powerpoint/2010/main" val="1414601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122BBB9-C1AA-4DF3-BA90-8A99347896A6}" type="slidenum">
              <a:rPr lang="en-US" smtClean="0">
                <a:solidFill>
                  <a:prstClr val="black">
                    <a:tint val="75000"/>
                  </a:prstClr>
                </a:solidFill>
              </a:rPr>
              <a:pPr/>
              <a:t>19</a:t>
            </a:fld>
            <a:endParaRPr lang="en-US">
              <a:solidFill>
                <a:prstClr val="black">
                  <a:tint val="75000"/>
                </a:prstClr>
              </a:solidFill>
            </a:endParaRPr>
          </a:p>
        </p:txBody>
      </p:sp>
      <p:pic>
        <p:nvPicPr>
          <p:cNvPr id="16" name="Content Placeholder 4"/>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1752600" y="386990"/>
            <a:ext cx="5867400" cy="5867400"/>
          </a:xfrm>
          <a:prstGeom prst="rect">
            <a:avLst/>
          </a:prstGeom>
        </p:spPr>
      </p:pic>
      <p:sp>
        <p:nvSpPr>
          <p:cNvPr id="17" name="TextBox 16"/>
          <p:cNvSpPr txBox="1"/>
          <p:nvPr/>
        </p:nvSpPr>
        <p:spPr>
          <a:xfrm>
            <a:off x="1752600" y="6291911"/>
            <a:ext cx="5929828" cy="369332"/>
          </a:xfrm>
          <a:prstGeom prst="rect">
            <a:avLst/>
          </a:prstGeom>
          <a:noFill/>
        </p:spPr>
        <p:txBody>
          <a:bodyPr wrap="none" rtlCol="0">
            <a:spAutoFit/>
          </a:bodyPr>
          <a:lstStyle/>
          <a:p>
            <a:r>
              <a:rPr lang="en-US" dirty="0" smtClean="0">
                <a:solidFill>
                  <a:prstClr val="black"/>
                </a:solidFill>
              </a:rPr>
              <a:t>GOES-R Series  – 16 Channels, 2 VIS, 4 Near-IR, 10 IR</a:t>
            </a:r>
            <a:endParaRPr lang="en-US" dirty="0">
              <a:solidFill>
                <a:prstClr val="black"/>
              </a:solidFill>
            </a:endParaRPr>
          </a:p>
        </p:txBody>
      </p:sp>
      <p:sp>
        <p:nvSpPr>
          <p:cNvPr id="18" name="TextBox 17"/>
          <p:cNvSpPr txBox="1"/>
          <p:nvPr/>
        </p:nvSpPr>
        <p:spPr>
          <a:xfrm>
            <a:off x="3435441" y="914400"/>
            <a:ext cx="1067921" cy="461665"/>
          </a:xfrm>
          <a:prstGeom prst="rect">
            <a:avLst/>
          </a:prstGeom>
          <a:solidFill>
            <a:schemeClr val="tx1"/>
          </a:solidFill>
        </p:spPr>
        <p:txBody>
          <a:bodyPr wrap="none" rtlCol="0">
            <a:spAutoFit/>
          </a:bodyPr>
          <a:lstStyle/>
          <a:p>
            <a:r>
              <a:rPr lang="en-US" dirty="0" smtClean="0">
                <a:solidFill>
                  <a:schemeClr val="bg1"/>
                </a:solidFill>
              </a:rPr>
              <a:t>0.64 </a:t>
            </a:r>
            <a:r>
              <a:rPr lang="en-US" sz="2400" dirty="0" smtClean="0">
                <a:solidFill>
                  <a:schemeClr val="bg1"/>
                </a:solidFill>
                <a:latin typeface="Symbol" panose="05050102010706020507" pitchFamily="18" charset="2"/>
              </a:rPr>
              <a:t>m</a:t>
            </a:r>
            <a:r>
              <a:rPr lang="en-US" dirty="0" smtClean="0">
                <a:solidFill>
                  <a:schemeClr val="bg1"/>
                </a:solidFill>
              </a:rPr>
              <a:t>m</a:t>
            </a:r>
            <a:endParaRPr lang="en-US" dirty="0">
              <a:solidFill>
                <a:schemeClr val="bg1"/>
              </a:solidFill>
            </a:endParaRPr>
          </a:p>
        </p:txBody>
      </p:sp>
      <p:sp>
        <p:nvSpPr>
          <p:cNvPr id="19" name="TextBox 18"/>
          <p:cNvSpPr txBox="1"/>
          <p:nvPr/>
        </p:nvSpPr>
        <p:spPr>
          <a:xfrm>
            <a:off x="4927719" y="2369110"/>
            <a:ext cx="939681" cy="461665"/>
          </a:xfrm>
          <a:prstGeom prst="rect">
            <a:avLst/>
          </a:prstGeom>
          <a:solidFill>
            <a:schemeClr val="tx1"/>
          </a:solidFill>
        </p:spPr>
        <p:txBody>
          <a:bodyPr wrap="none" rtlCol="0">
            <a:spAutoFit/>
          </a:bodyPr>
          <a:lstStyle/>
          <a:p>
            <a:r>
              <a:rPr lang="en-US" dirty="0" smtClean="0">
                <a:solidFill>
                  <a:schemeClr val="bg1"/>
                </a:solidFill>
              </a:rPr>
              <a:t>3.9 </a:t>
            </a:r>
            <a:r>
              <a:rPr lang="en-US" sz="2400" dirty="0" smtClean="0">
                <a:solidFill>
                  <a:schemeClr val="bg1"/>
                </a:solidFill>
                <a:latin typeface="Symbol" panose="05050102010706020507" pitchFamily="18" charset="2"/>
              </a:rPr>
              <a:t>m</a:t>
            </a:r>
            <a:r>
              <a:rPr lang="en-US" dirty="0" smtClean="0">
                <a:solidFill>
                  <a:schemeClr val="bg1"/>
                </a:solidFill>
              </a:rPr>
              <a:t>m</a:t>
            </a:r>
            <a:endParaRPr lang="en-US" dirty="0">
              <a:solidFill>
                <a:schemeClr val="bg1"/>
              </a:solidFill>
            </a:endParaRPr>
          </a:p>
        </p:txBody>
      </p:sp>
      <p:sp>
        <p:nvSpPr>
          <p:cNvPr id="20" name="TextBox 19"/>
          <p:cNvSpPr txBox="1"/>
          <p:nvPr/>
        </p:nvSpPr>
        <p:spPr>
          <a:xfrm>
            <a:off x="6464391" y="2369111"/>
            <a:ext cx="939681" cy="461665"/>
          </a:xfrm>
          <a:prstGeom prst="rect">
            <a:avLst/>
          </a:prstGeom>
          <a:solidFill>
            <a:schemeClr val="tx1"/>
          </a:solidFill>
        </p:spPr>
        <p:txBody>
          <a:bodyPr wrap="none" rtlCol="0">
            <a:spAutoFit/>
          </a:bodyPr>
          <a:lstStyle/>
          <a:p>
            <a:r>
              <a:rPr lang="en-US" dirty="0" smtClean="0">
                <a:solidFill>
                  <a:schemeClr val="bg1"/>
                </a:solidFill>
              </a:rPr>
              <a:t>6.2 </a:t>
            </a:r>
            <a:r>
              <a:rPr lang="en-US" sz="2400" dirty="0" smtClean="0">
                <a:solidFill>
                  <a:schemeClr val="bg1"/>
                </a:solidFill>
                <a:latin typeface="Symbol" panose="05050102010706020507" pitchFamily="18" charset="2"/>
              </a:rPr>
              <a:t>m</a:t>
            </a:r>
            <a:r>
              <a:rPr lang="en-US" dirty="0" smtClean="0">
                <a:solidFill>
                  <a:schemeClr val="bg1"/>
                </a:solidFill>
              </a:rPr>
              <a:t>m</a:t>
            </a:r>
            <a:endParaRPr lang="en-US" dirty="0">
              <a:solidFill>
                <a:schemeClr val="bg1"/>
              </a:solidFill>
            </a:endParaRPr>
          </a:p>
        </p:txBody>
      </p:sp>
      <p:sp>
        <p:nvSpPr>
          <p:cNvPr id="21" name="TextBox 20"/>
          <p:cNvSpPr txBox="1"/>
          <p:nvPr/>
        </p:nvSpPr>
        <p:spPr>
          <a:xfrm>
            <a:off x="6311847" y="5410200"/>
            <a:ext cx="1067921" cy="461665"/>
          </a:xfrm>
          <a:prstGeom prst="rect">
            <a:avLst/>
          </a:prstGeom>
          <a:solidFill>
            <a:schemeClr val="tx1"/>
          </a:solidFill>
        </p:spPr>
        <p:txBody>
          <a:bodyPr wrap="none" rtlCol="0">
            <a:spAutoFit/>
          </a:bodyPr>
          <a:lstStyle/>
          <a:p>
            <a:r>
              <a:rPr lang="en-US" dirty="0" smtClean="0">
                <a:solidFill>
                  <a:schemeClr val="bg1"/>
                </a:solidFill>
              </a:rPr>
              <a:t>13.3 </a:t>
            </a:r>
            <a:r>
              <a:rPr lang="en-US" sz="2400" dirty="0" smtClean="0">
                <a:solidFill>
                  <a:schemeClr val="bg1"/>
                </a:solidFill>
                <a:latin typeface="Symbol" panose="05050102010706020507" pitchFamily="18" charset="2"/>
              </a:rPr>
              <a:t>m</a:t>
            </a:r>
            <a:r>
              <a:rPr lang="en-US" dirty="0" smtClean="0">
                <a:solidFill>
                  <a:schemeClr val="bg1"/>
                </a:solidFill>
              </a:rPr>
              <a:t>m</a:t>
            </a:r>
            <a:endParaRPr lang="en-US" dirty="0">
              <a:solidFill>
                <a:schemeClr val="bg1"/>
              </a:solidFill>
            </a:endParaRPr>
          </a:p>
        </p:txBody>
      </p:sp>
      <p:sp>
        <p:nvSpPr>
          <p:cNvPr id="23" name="TextBox 22"/>
          <p:cNvSpPr txBox="1"/>
          <p:nvPr/>
        </p:nvSpPr>
        <p:spPr>
          <a:xfrm>
            <a:off x="1964637" y="5410199"/>
            <a:ext cx="1067921" cy="461665"/>
          </a:xfrm>
          <a:prstGeom prst="rect">
            <a:avLst/>
          </a:prstGeom>
          <a:solidFill>
            <a:schemeClr val="tx1"/>
          </a:solidFill>
        </p:spPr>
        <p:txBody>
          <a:bodyPr wrap="none" rtlCol="0">
            <a:spAutoFit/>
          </a:bodyPr>
          <a:lstStyle/>
          <a:p>
            <a:r>
              <a:rPr lang="en-US" dirty="0" smtClean="0">
                <a:solidFill>
                  <a:schemeClr val="bg1"/>
                </a:solidFill>
              </a:rPr>
              <a:t>10.3 </a:t>
            </a:r>
            <a:r>
              <a:rPr lang="en-US" sz="2400" dirty="0" smtClean="0">
                <a:solidFill>
                  <a:schemeClr val="bg1"/>
                </a:solidFill>
                <a:latin typeface="Symbol" panose="05050102010706020507" pitchFamily="18" charset="2"/>
              </a:rPr>
              <a:t>m</a:t>
            </a:r>
            <a:r>
              <a:rPr lang="en-US" dirty="0" smtClean="0">
                <a:solidFill>
                  <a:schemeClr val="bg1"/>
                </a:solidFill>
              </a:rPr>
              <a:t>m</a:t>
            </a:r>
            <a:endParaRPr lang="en-US" dirty="0">
              <a:solidFill>
                <a:schemeClr val="bg1"/>
              </a:solidFill>
            </a:endParaRPr>
          </a:p>
        </p:txBody>
      </p:sp>
      <p:sp>
        <p:nvSpPr>
          <p:cNvPr id="24" name="TextBox 23"/>
          <p:cNvSpPr txBox="1"/>
          <p:nvPr/>
        </p:nvSpPr>
        <p:spPr>
          <a:xfrm>
            <a:off x="3477149" y="5410197"/>
            <a:ext cx="1050800" cy="461665"/>
          </a:xfrm>
          <a:prstGeom prst="rect">
            <a:avLst/>
          </a:prstGeom>
          <a:solidFill>
            <a:schemeClr val="tx1"/>
          </a:solidFill>
        </p:spPr>
        <p:txBody>
          <a:bodyPr wrap="none" rtlCol="0">
            <a:spAutoFit/>
          </a:bodyPr>
          <a:lstStyle/>
          <a:p>
            <a:r>
              <a:rPr lang="en-US" dirty="0" smtClean="0">
                <a:solidFill>
                  <a:schemeClr val="bg1"/>
                </a:solidFill>
              </a:rPr>
              <a:t>11.2 </a:t>
            </a:r>
            <a:r>
              <a:rPr lang="en-US" sz="2400" dirty="0" smtClean="0">
                <a:solidFill>
                  <a:schemeClr val="bg1"/>
                </a:solidFill>
                <a:latin typeface="Symbol" panose="05050102010706020507" pitchFamily="18" charset="2"/>
              </a:rPr>
              <a:t>m</a:t>
            </a:r>
            <a:r>
              <a:rPr lang="en-US" dirty="0" smtClean="0">
                <a:solidFill>
                  <a:schemeClr val="bg1"/>
                </a:solidFill>
              </a:rPr>
              <a:t>m</a:t>
            </a:r>
            <a:endParaRPr lang="en-US" dirty="0">
              <a:solidFill>
                <a:schemeClr val="bg1"/>
              </a:solidFill>
            </a:endParaRPr>
          </a:p>
        </p:txBody>
      </p:sp>
      <p:sp>
        <p:nvSpPr>
          <p:cNvPr id="25" name="TextBox 24"/>
          <p:cNvSpPr txBox="1"/>
          <p:nvPr/>
        </p:nvSpPr>
        <p:spPr>
          <a:xfrm>
            <a:off x="4886849" y="5410198"/>
            <a:ext cx="1067921" cy="461665"/>
          </a:xfrm>
          <a:prstGeom prst="rect">
            <a:avLst/>
          </a:prstGeom>
          <a:solidFill>
            <a:schemeClr val="tx1"/>
          </a:solidFill>
        </p:spPr>
        <p:txBody>
          <a:bodyPr wrap="none" rtlCol="0">
            <a:spAutoFit/>
          </a:bodyPr>
          <a:lstStyle/>
          <a:p>
            <a:r>
              <a:rPr lang="en-US" dirty="0" smtClean="0">
                <a:solidFill>
                  <a:schemeClr val="bg1"/>
                </a:solidFill>
              </a:rPr>
              <a:t>12.3 </a:t>
            </a:r>
            <a:r>
              <a:rPr lang="en-US" sz="2400" dirty="0" smtClean="0">
                <a:solidFill>
                  <a:schemeClr val="bg1"/>
                </a:solidFill>
                <a:latin typeface="Symbol" panose="05050102010706020507" pitchFamily="18" charset="2"/>
              </a:rPr>
              <a:t>m</a:t>
            </a:r>
            <a:r>
              <a:rPr lang="en-US" dirty="0" smtClean="0">
                <a:solidFill>
                  <a:schemeClr val="bg1"/>
                </a:solidFill>
              </a:rPr>
              <a:t>m</a:t>
            </a:r>
            <a:endParaRPr lang="en-US" dirty="0">
              <a:solidFill>
                <a:schemeClr val="bg1"/>
              </a:solidFill>
            </a:endParaRPr>
          </a:p>
        </p:txBody>
      </p:sp>
      <p:sp>
        <p:nvSpPr>
          <p:cNvPr id="26" name="TextBox 25"/>
          <p:cNvSpPr txBox="1"/>
          <p:nvPr/>
        </p:nvSpPr>
        <p:spPr>
          <a:xfrm>
            <a:off x="2028756" y="3886200"/>
            <a:ext cx="939681" cy="461665"/>
          </a:xfrm>
          <a:prstGeom prst="rect">
            <a:avLst/>
          </a:prstGeom>
          <a:solidFill>
            <a:schemeClr val="tx1"/>
          </a:solidFill>
        </p:spPr>
        <p:txBody>
          <a:bodyPr wrap="none" rtlCol="0">
            <a:spAutoFit/>
          </a:bodyPr>
          <a:lstStyle/>
          <a:p>
            <a:r>
              <a:rPr lang="en-US" dirty="0" smtClean="0">
                <a:solidFill>
                  <a:schemeClr val="bg1"/>
                </a:solidFill>
              </a:rPr>
              <a:t>6.9 </a:t>
            </a:r>
            <a:r>
              <a:rPr lang="en-US" sz="2400" dirty="0" smtClean="0">
                <a:solidFill>
                  <a:schemeClr val="bg1"/>
                </a:solidFill>
                <a:latin typeface="Symbol" panose="05050102010706020507" pitchFamily="18" charset="2"/>
              </a:rPr>
              <a:t>m</a:t>
            </a:r>
            <a:r>
              <a:rPr lang="en-US" dirty="0" smtClean="0">
                <a:solidFill>
                  <a:schemeClr val="bg1"/>
                </a:solidFill>
              </a:rPr>
              <a:t>m</a:t>
            </a:r>
            <a:endParaRPr lang="en-US" dirty="0">
              <a:solidFill>
                <a:schemeClr val="bg1"/>
              </a:solidFill>
            </a:endParaRPr>
          </a:p>
        </p:txBody>
      </p:sp>
      <p:sp>
        <p:nvSpPr>
          <p:cNvPr id="27" name="TextBox 26"/>
          <p:cNvSpPr txBox="1"/>
          <p:nvPr/>
        </p:nvSpPr>
        <p:spPr>
          <a:xfrm>
            <a:off x="3532708" y="3886200"/>
            <a:ext cx="939681" cy="461665"/>
          </a:xfrm>
          <a:prstGeom prst="rect">
            <a:avLst/>
          </a:prstGeom>
          <a:solidFill>
            <a:schemeClr val="tx1"/>
          </a:solidFill>
        </p:spPr>
        <p:txBody>
          <a:bodyPr wrap="none" rtlCol="0">
            <a:spAutoFit/>
          </a:bodyPr>
          <a:lstStyle/>
          <a:p>
            <a:r>
              <a:rPr lang="en-US" dirty="0" smtClean="0">
                <a:solidFill>
                  <a:schemeClr val="bg1"/>
                </a:solidFill>
              </a:rPr>
              <a:t>7.3 </a:t>
            </a:r>
            <a:r>
              <a:rPr lang="en-US" sz="2400" dirty="0" smtClean="0">
                <a:solidFill>
                  <a:schemeClr val="bg1"/>
                </a:solidFill>
                <a:latin typeface="Symbol" panose="05050102010706020507" pitchFamily="18" charset="2"/>
              </a:rPr>
              <a:t>m</a:t>
            </a:r>
            <a:r>
              <a:rPr lang="en-US" dirty="0" smtClean="0">
                <a:solidFill>
                  <a:schemeClr val="bg1"/>
                </a:solidFill>
              </a:rPr>
              <a:t>m</a:t>
            </a:r>
            <a:endParaRPr lang="en-US" dirty="0">
              <a:solidFill>
                <a:schemeClr val="bg1"/>
              </a:solidFill>
            </a:endParaRPr>
          </a:p>
        </p:txBody>
      </p:sp>
      <p:sp>
        <p:nvSpPr>
          <p:cNvPr id="28" name="TextBox 27"/>
          <p:cNvSpPr txBox="1"/>
          <p:nvPr/>
        </p:nvSpPr>
        <p:spPr>
          <a:xfrm>
            <a:off x="4950968" y="3886200"/>
            <a:ext cx="939681" cy="461665"/>
          </a:xfrm>
          <a:prstGeom prst="rect">
            <a:avLst/>
          </a:prstGeom>
          <a:solidFill>
            <a:schemeClr val="tx1"/>
          </a:solidFill>
        </p:spPr>
        <p:txBody>
          <a:bodyPr wrap="none" rtlCol="0">
            <a:spAutoFit/>
          </a:bodyPr>
          <a:lstStyle/>
          <a:p>
            <a:r>
              <a:rPr lang="en-US" dirty="0" smtClean="0">
                <a:solidFill>
                  <a:schemeClr val="bg1"/>
                </a:solidFill>
              </a:rPr>
              <a:t>8.4 </a:t>
            </a:r>
            <a:r>
              <a:rPr lang="en-US" sz="2400" dirty="0" smtClean="0">
                <a:solidFill>
                  <a:schemeClr val="bg1"/>
                </a:solidFill>
                <a:latin typeface="Symbol" panose="05050102010706020507" pitchFamily="18" charset="2"/>
              </a:rPr>
              <a:t>m</a:t>
            </a:r>
            <a:r>
              <a:rPr lang="en-US" dirty="0" smtClean="0">
                <a:solidFill>
                  <a:schemeClr val="bg1"/>
                </a:solidFill>
              </a:rPr>
              <a:t>m</a:t>
            </a:r>
            <a:endParaRPr lang="en-US" dirty="0">
              <a:solidFill>
                <a:schemeClr val="bg1"/>
              </a:solidFill>
            </a:endParaRPr>
          </a:p>
        </p:txBody>
      </p:sp>
      <p:sp>
        <p:nvSpPr>
          <p:cNvPr id="29" name="TextBox 28"/>
          <p:cNvSpPr txBox="1"/>
          <p:nvPr/>
        </p:nvSpPr>
        <p:spPr>
          <a:xfrm>
            <a:off x="6375966" y="3886200"/>
            <a:ext cx="939681" cy="461665"/>
          </a:xfrm>
          <a:prstGeom prst="rect">
            <a:avLst/>
          </a:prstGeom>
          <a:solidFill>
            <a:schemeClr val="tx1"/>
          </a:solidFill>
        </p:spPr>
        <p:txBody>
          <a:bodyPr wrap="none" rtlCol="0">
            <a:spAutoFit/>
          </a:bodyPr>
          <a:lstStyle/>
          <a:p>
            <a:r>
              <a:rPr lang="en-US" dirty="0" smtClean="0">
                <a:solidFill>
                  <a:schemeClr val="bg1"/>
                </a:solidFill>
              </a:rPr>
              <a:t>9.6 </a:t>
            </a:r>
            <a:r>
              <a:rPr lang="en-US" sz="2400" dirty="0" smtClean="0">
                <a:solidFill>
                  <a:schemeClr val="bg1"/>
                </a:solidFill>
                <a:latin typeface="Symbol" panose="05050102010706020507" pitchFamily="18" charset="2"/>
              </a:rPr>
              <a:t>m</a:t>
            </a:r>
            <a:r>
              <a:rPr lang="en-US" dirty="0" smtClean="0">
                <a:solidFill>
                  <a:schemeClr val="bg1"/>
                </a:solidFill>
              </a:rPr>
              <a:t>m</a:t>
            </a:r>
            <a:endParaRPr lang="en-US" dirty="0">
              <a:solidFill>
                <a:schemeClr val="bg1"/>
              </a:solidFill>
            </a:endParaRPr>
          </a:p>
        </p:txBody>
      </p:sp>
      <p:sp>
        <p:nvSpPr>
          <p:cNvPr id="30" name="TextBox 29"/>
          <p:cNvSpPr txBox="1"/>
          <p:nvPr/>
        </p:nvSpPr>
        <p:spPr>
          <a:xfrm>
            <a:off x="2028756" y="914400"/>
            <a:ext cx="1067921" cy="461665"/>
          </a:xfrm>
          <a:prstGeom prst="rect">
            <a:avLst/>
          </a:prstGeom>
          <a:solidFill>
            <a:schemeClr val="tx1"/>
          </a:solidFill>
        </p:spPr>
        <p:txBody>
          <a:bodyPr wrap="none" rtlCol="0">
            <a:spAutoFit/>
          </a:bodyPr>
          <a:lstStyle/>
          <a:p>
            <a:r>
              <a:rPr lang="en-US" dirty="0" smtClean="0">
                <a:solidFill>
                  <a:schemeClr val="bg1"/>
                </a:solidFill>
              </a:rPr>
              <a:t>0.47 </a:t>
            </a:r>
            <a:r>
              <a:rPr lang="en-US" sz="2400" dirty="0" smtClean="0">
                <a:solidFill>
                  <a:schemeClr val="bg1"/>
                </a:solidFill>
                <a:latin typeface="Symbol" panose="05050102010706020507" pitchFamily="18" charset="2"/>
              </a:rPr>
              <a:t>m</a:t>
            </a:r>
            <a:r>
              <a:rPr lang="en-US" dirty="0" smtClean="0">
                <a:solidFill>
                  <a:schemeClr val="bg1"/>
                </a:solidFill>
              </a:rPr>
              <a:t>m</a:t>
            </a:r>
            <a:endParaRPr lang="en-US" dirty="0">
              <a:solidFill>
                <a:schemeClr val="bg1"/>
              </a:solidFill>
            </a:endParaRPr>
          </a:p>
        </p:txBody>
      </p:sp>
      <p:sp>
        <p:nvSpPr>
          <p:cNvPr id="31" name="TextBox 30"/>
          <p:cNvSpPr txBox="1"/>
          <p:nvPr/>
        </p:nvSpPr>
        <p:spPr>
          <a:xfrm>
            <a:off x="4886847" y="914400"/>
            <a:ext cx="1067921" cy="461665"/>
          </a:xfrm>
          <a:prstGeom prst="rect">
            <a:avLst/>
          </a:prstGeom>
          <a:solidFill>
            <a:schemeClr val="tx1"/>
          </a:solidFill>
        </p:spPr>
        <p:txBody>
          <a:bodyPr wrap="none" rtlCol="0">
            <a:spAutoFit/>
          </a:bodyPr>
          <a:lstStyle/>
          <a:p>
            <a:r>
              <a:rPr lang="en-US" dirty="0" smtClean="0">
                <a:solidFill>
                  <a:schemeClr val="bg1"/>
                </a:solidFill>
              </a:rPr>
              <a:t>0.86 </a:t>
            </a:r>
            <a:r>
              <a:rPr lang="en-US" sz="2400" dirty="0" smtClean="0">
                <a:solidFill>
                  <a:schemeClr val="bg1"/>
                </a:solidFill>
                <a:latin typeface="Symbol" panose="05050102010706020507" pitchFamily="18" charset="2"/>
              </a:rPr>
              <a:t>m</a:t>
            </a:r>
            <a:r>
              <a:rPr lang="en-US" dirty="0" smtClean="0">
                <a:solidFill>
                  <a:schemeClr val="bg1"/>
                </a:solidFill>
              </a:rPr>
              <a:t>m</a:t>
            </a:r>
            <a:endParaRPr lang="en-US" dirty="0">
              <a:solidFill>
                <a:schemeClr val="bg1"/>
              </a:solidFill>
            </a:endParaRPr>
          </a:p>
        </p:txBody>
      </p:sp>
      <p:sp>
        <p:nvSpPr>
          <p:cNvPr id="32" name="TextBox 31"/>
          <p:cNvSpPr txBox="1"/>
          <p:nvPr/>
        </p:nvSpPr>
        <p:spPr>
          <a:xfrm>
            <a:off x="6400270" y="914400"/>
            <a:ext cx="1067921" cy="461665"/>
          </a:xfrm>
          <a:prstGeom prst="rect">
            <a:avLst/>
          </a:prstGeom>
          <a:solidFill>
            <a:schemeClr val="tx1"/>
          </a:solidFill>
        </p:spPr>
        <p:txBody>
          <a:bodyPr wrap="none" rtlCol="0">
            <a:spAutoFit/>
          </a:bodyPr>
          <a:lstStyle/>
          <a:p>
            <a:r>
              <a:rPr lang="en-US" dirty="0" smtClean="0">
                <a:solidFill>
                  <a:schemeClr val="bg1"/>
                </a:solidFill>
              </a:rPr>
              <a:t>1.37 </a:t>
            </a:r>
            <a:r>
              <a:rPr lang="en-US" sz="2400" dirty="0" smtClean="0">
                <a:solidFill>
                  <a:schemeClr val="bg1"/>
                </a:solidFill>
                <a:latin typeface="Symbol" panose="05050102010706020507" pitchFamily="18" charset="2"/>
              </a:rPr>
              <a:t>m</a:t>
            </a:r>
            <a:r>
              <a:rPr lang="en-US" dirty="0" smtClean="0">
                <a:solidFill>
                  <a:schemeClr val="bg1"/>
                </a:solidFill>
              </a:rPr>
              <a:t>m</a:t>
            </a:r>
            <a:endParaRPr lang="en-US" dirty="0">
              <a:solidFill>
                <a:schemeClr val="bg1"/>
              </a:solidFill>
            </a:endParaRPr>
          </a:p>
        </p:txBody>
      </p:sp>
      <p:sp>
        <p:nvSpPr>
          <p:cNvPr id="33" name="TextBox 32"/>
          <p:cNvSpPr txBox="1"/>
          <p:nvPr/>
        </p:nvSpPr>
        <p:spPr>
          <a:xfrm>
            <a:off x="2092875" y="2369110"/>
            <a:ext cx="939681" cy="461665"/>
          </a:xfrm>
          <a:prstGeom prst="rect">
            <a:avLst/>
          </a:prstGeom>
          <a:solidFill>
            <a:schemeClr val="tx1"/>
          </a:solidFill>
        </p:spPr>
        <p:txBody>
          <a:bodyPr wrap="none" rtlCol="0">
            <a:spAutoFit/>
          </a:bodyPr>
          <a:lstStyle/>
          <a:p>
            <a:r>
              <a:rPr lang="en-US" dirty="0" smtClean="0">
                <a:solidFill>
                  <a:schemeClr val="bg1"/>
                </a:solidFill>
              </a:rPr>
              <a:t>1.6 </a:t>
            </a:r>
            <a:r>
              <a:rPr lang="en-US" sz="2400" dirty="0" smtClean="0">
                <a:solidFill>
                  <a:schemeClr val="bg1"/>
                </a:solidFill>
                <a:latin typeface="Symbol" panose="05050102010706020507" pitchFamily="18" charset="2"/>
              </a:rPr>
              <a:t>m</a:t>
            </a:r>
            <a:r>
              <a:rPr lang="en-US" dirty="0" smtClean="0">
                <a:solidFill>
                  <a:schemeClr val="bg1"/>
                </a:solidFill>
              </a:rPr>
              <a:t>m</a:t>
            </a:r>
            <a:endParaRPr lang="en-US" dirty="0">
              <a:solidFill>
                <a:schemeClr val="bg1"/>
              </a:solidFill>
            </a:endParaRPr>
          </a:p>
        </p:txBody>
      </p:sp>
      <p:sp>
        <p:nvSpPr>
          <p:cNvPr id="34" name="TextBox 33"/>
          <p:cNvSpPr txBox="1"/>
          <p:nvPr/>
        </p:nvSpPr>
        <p:spPr>
          <a:xfrm>
            <a:off x="3532707" y="2369109"/>
            <a:ext cx="939681" cy="461665"/>
          </a:xfrm>
          <a:prstGeom prst="rect">
            <a:avLst/>
          </a:prstGeom>
          <a:solidFill>
            <a:schemeClr val="tx1"/>
          </a:solidFill>
        </p:spPr>
        <p:txBody>
          <a:bodyPr wrap="none" rtlCol="0">
            <a:spAutoFit/>
          </a:bodyPr>
          <a:lstStyle/>
          <a:p>
            <a:r>
              <a:rPr lang="en-US" dirty="0" smtClean="0">
                <a:solidFill>
                  <a:schemeClr val="bg1"/>
                </a:solidFill>
              </a:rPr>
              <a:t>2.2 </a:t>
            </a:r>
            <a:r>
              <a:rPr lang="en-US" sz="2400" dirty="0" smtClean="0">
                <a:solidFill>
                  <a:schemeClr val="bg1"/>
                </a:solidFill>
                <a:latin typeface="Symbol" panose="05050102010706020507" pitchFamily="18" charset="2"/>
              </a:rPr>
              <a:t>m</a:t>
            </a:r>
            <a:r>
              <a:rPr lang="en-US" dirty="0" smtClean="0">
                <a:solidFill>
                  <a:schemeClr val="bg1"/>
                </a:solidFill>
              </a:rPr>
              <a:t>m</a:t>
            </a:r>
            <a:endParaRPr lang="en-US" dirty="0">
              <a:solidFill>
                <a:schemeClr val="bg1"/>
              </a:solidFill>
            </a:endParaRPr>
          </a:p>
        </p:txBody>
      </p:sp>
    </p:spTree>
    <p:custDataLst>
      <p:tags r:id="rId1"/>
    </p:custDataLst>
    <p:extLst>
      <p:ext uri="{BB962C8B-B14F-4D97-AF65-F5344CB8AC3E}">
        <p14:creationId xmlns:p14="http://schemas.microsoft.com/office/powerpoint/2010/main" val="2792798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Learning Objectives for this Module on ABI</a:t>
            </a:r>
            <a:r>
              <a:rPr lang="en-US" sz="1600" dirty="0" smtClean="0">
                <a:solidFill>
                  <a:srgbClr val="FF00FF"/>
                </a:solidFill>
              </a:rPr>
              <a:t/>
            </a:r>
            <a:br>
              <a:rPr lang="en-US" sz="1600" dirty="0" smtClean="0">
                <a:solidFill>
                  <a:srgbClr val="FF00FF"/>
                </a:solidFill>
              </a:rPr>
            </a:br>
            <a:r>
              <a:rPr lang="en-US" sz="1600" dirty="0" smtClean="0"/>
              <a:t>(</a:t>
            </a:r>
            <a:r>
              <a:rPr lang="en-US" sz="1600" b="1" dirty="0"/>
              <a:t>ABI:  </a:t>
            </a:r>
            <a:r>
              <a:rPr lang="en-US" sz="1600" b="1" u="sng" dirty="0"/>
              <a:t>A</a:t>
            </a:r>
            <a:r>
              <a:rPr lang="en-US" sz="1600" b="1" dirty="0"/>
              <a:t>dvanced </a:t>
            </a:r>
            <a:r>
              <a:rPr lang="en-US" sz="1600" b="1" u="sng" dirty="0"/>
              <a:t>B</a:t>
            </a:r>
            <a:r>
              <a:rPr lang="en-US" sz="1600" b="1" dirty="0"/>
              <a:t>aseline </a:t>
            </a:r>
            <a:r>
              <a:rPr lang="en-US" sz="1600" b="1" u="sng" dirty="0"/>
              <a:t>I</a:t>
            </a:r>
            <a:r>
              <a:rPr lang="en-US" sz="1600" b="1" dirty="0"/>
              <a:t>mager:  GOES-R’s Multi-spectral </a:t>
            </a:r>
            <a:r>
              <a:rPr lang="en-US" sz="1600" b="1" dirty="0" smtClean="0"/>
              <a:t>Sensor)</a:t>
            </a:r>
            <a:endParaRPr lang="en-US" sz="1600" dirty="0"/>
          </a:p>
        </p:txBody>
      </p:sp>
      <p:sp>
        <p:nvSpPr>
          <p:cNvPr id="3" name="Content Placeholder 2"/>
          <p:cNvSpPr>
            <a:spLocks noGrp="1"/>
          </p:cNvSpPr>
          <p:nvPr>
            <p:ph idx="1"/>
          </p:nvPr>
        </p:nvSpPr>
        <p:spPr/>
        <p:txBody>
          <a:bodyPr>
            <a:normAutofit fontScale="92500" lnSpcReduction="20000"/>
          </a:bodyPr>
          <a:lstStyle/>
          <a:p>
            <a:pPr lvl="1" fontAlgn="base"/>
            <a:r>
              <a:rPr lang="en-US" dirty="0" smtClean="0"/>
              <a:t>Describe </a:t>
            </a:r>
            <a:r>
              <a:rPr lang="en-US" dirty="0"/>
              <a:t>reflected solar and terrestrial radiation as they relate to satellite observations</a:t>
            </a:r>
          </a:p>
          <a:p>
            <a:pPr lvl="1" fontAlgn="base"/>
            <a:r>
              <a:rPr lang="en-US" dirty="0"/>
              <a:t>Explain how solar and terrestrial radiation is selectively absorbed, reflected, and scattered by atmospheric constituents</a:t>
            </a:r>
          </a:p>
          <a:p>
            <a:pPr lvl="1" fontAlgn="base"/>
            <a:r>
              <a:rPr lang="en-US" dirty="0"/>
              <a:t>Explain the processes of radiative transfer</a:t>
            </a:r>
          </a:p>
          <a:p>
            <a:pPr lvl="1" fontAlgn="base"/>
            <a:r>
              <a:rPr lang="en-US" dirty="0"/>
              <a:t>Explain selective absorption through the atmosphere</a:t>
            </a:r>
          </a:p>
          <a:p>
            <a:pPr lvl="1" fontAlgn="base"/>
            <a:r>
              <a:rPr lang="en-US" dirty="0"/>
              <a:t>Describe the improvements in spectral coverage, spatial resolution, and imaging intervals of the GOES-R ABI over the previous GOES imager.</a:t>
            </a:r>
          </a:p>
          <a:p>
            <a:pPr lvl="1" fontAlgn="base"/>
            <a:r>
              <a:rPr lang="en-US" dirty="0"/>
              <a:t>Identify the ABI's 16 spectral channels and the phenomena that can be detected in the spectral regions they cover.</a:t>
            </a:r>
          </a:p>
          <a:p>
            <a:pPr lvl="1" fontAlgn="base"/>
            <a:r>
              <a:rPr lang="en-US" dirty="0"/>
              <a:t>Describe the concept of parallax and how it impacts image interpretation. </a:t>
            </a:r>
          </a:p>
          <a:p>
            <a:pPr lvl="1" fontAlgn="base"/>
            <a:r>
              <a:rPr lang="en-US" dirty="0"/>
              <a:t>Describe the importance of adequate bit depth for all the ABI channels</a:t>
            </a:r>
            <a:r>
              <a:rPr lang="en-US" dirty="0" smtClean="0"/>
              <a:t>.</a:t>
            </a:r>
            <a:endParaRPr lang="en-US" dirty="0"/>
          </a:p>
        </p:txBody>
      </p:sp>
      <p:sp>
        <p:nvSpPr>
          <p:cNvPr id="4" name="TextBox 3"/>
          <p:cNvSpPr txBox="1"/>
          <p:nvPr/>
        </p:nvSpPr>
        <p:spPr>
          <a:xfrm>
            <a:off x="1447800" y="6063734"/>
            <a:ext cx="7425879" cy="369332"/>
          </a:xfrm>
          <a:prstGeom prst="rect">
            <a:avLst/>
          </a:prstGeom>
          <a:noFill/>
        </p:spPr>
        <p:txBody>
          <a:bodyPr wrap="none" rtlCol="0">
            <a:spAutoFit/>
          </a:bodyPr>
          <a:lstStyle/>
          <a:p>
            <a:r>
              <a:rPr lang="en-US" b="1" dirty="0" smtClean="0"/>
              <a:t>ABI:  Advanced Baseline Imager:  GOES-R’s Multi-spectral Sensor</a:t>
            </a:r>
            <a:endParaRPr lang="en-US" b="1" dirty="0"/>
          </a:p>
        </p:txBody>
      </p:sp>
    </p:spTree>
    <p:custDataLst>
      <p:tags r:id="rId1"/>
    </p:custDataLst>
    <p:extLst>
      <p:ext uri="{BB962C8B-B14F-4D97-AF65-F5344CB8AC3E}">
        <p14:creationId xmlns:p14="http://schemas.microsoft.com/office/powerpoint/2010/main" val="20052204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8" name="Picture 1"/>
          <p:cNvPicPr>
            <a:picLocks noChangeAspect="1"/>
          </p:cNvPicPr>
          <p:nvPr>
            <p:custDataLst>
              <p:tags r:id="rId2"/>
            </p:custDataLst>
          </p:nvPr>
        </p:nvPicPr>
        <p:blipFill>
          <a:blip r:embed="rId12">
            <a:extLst>
              <a:ext uri="{28A0092B-C50C-407E-A947-70E740481C1C}">
                <a14:useLocalDpi xmlns:a14="http://schemas.microsoft.com/office/drawing/2010/main" val="0"/>
              </a:ext>
            </a:extLst>
          </a:blip>
          <a:srcRect l="-221" t="3244" r="221" b="3316"/>
          <a:stretch>
            <a:fillRect/>
          </a:stretch>
        </p:blipFill>
        <p:spPr bwMode="auto">
          <a:xfrm>
            <a:off x="1327244" y="754063"/>
            <a:ext cx="7359556" cy="554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939" name="Text Box 3"/>
          <p:cNvSpPr txBox="1">
            <a:spLocks noChangeArrowheads="1"/>
          </p:cNvSpPr>
          <p:nvPr/>
        </p:nvSpPr>
        <p:spPr bwMode="auto">
          <a:xfrm>
            <a:off x="762000" y="6400800"/>
            <a:ext cx="7218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sz="2400" dirty="0">
                <a:solidFill>
                  <a:srgbClr val="FFFFFF"/>
                </a:solidFill>
                <a:latin typeface="Arial Unicode MS" pitchFamily="34" charset="-128"/>
                <a:cs typeface="Times New Roman" pitchFamily="18" charset="0"/>
              </a:rPr>
              <a:t>The ABI visible and near-IR bands have many uses</a:t>
            </a:r>
            <a:r>
              <a:rPr lang="en-US" sz="2400" i="1" dirty="0">
                <a:solidFill>
                  <a:srgbClr val="FFFFFF"/>
                </a:solidFill>
                <a:latin typeface="Arial Unicode MS" pitchFamily="34" charset="-128"/>
              </a:rPr>
              <a:t>.</a:t>
            </a:r>
          </a:p>
        </p:txBody>
      </p:sp>
      <p:grpSp>
        <p:nvGrpSpPr>
          <p:cNvPr id="3" name="Group 2"/>
          <p:cNvGrpSpPr>
            <a:grpSpLocks/>
          </p:cNvGrpSpPr>
          <p:nvPr>
            <p:custDataLst>
              <p:tags r:id="rId3"/>
            </p:custDataLst>
          </p:nvPr>
        </p:nvGrpSpPr>
        <p:grpSpPr bwMode="auto">
          <a:xfrm>
            <a:off x="2286000" y="2412283"/>
            <a:ext cx="5486401" cy="2446224"/>
            <a:chOff x="1904767" y="2412086"/>
            <a:chExt cx="5487222" cy="2446658"/>
          </a:xfrm>
        </p:grpSpPr>
        <p:sp>
          <p:nvSpPr>
            <p:cNvPr id="167944" name="Text Box 5"/>
            <p:cNvSpPr txBox="1">
              <a:spLocks noChangeArrowheads="1"/>
            </p:cNvSpPr>
            <p:nvPr>
              <p:custDataLst>
                <p:tags r:id="rId4"/>
              </p:custDataLst>
            </p:nvPr>
          </p:nvSpPr>
          <p:spPr bwMode="auto">
            <a:xfrm rot="16200000">
              <a:off x="981720" y="3361255"/>
              <a:ext cx="2246193" cy="4000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sz="2000" dirty="0">
                  <a:solidFill>
                    <a:srgbClr val="333399"/>
                  </a:solidFill>
                  <a:latin typeface="Times New Roman" pitchFamily="18" charset="0"/>
                </a:rPr>
                <a:t>Aerosols, Insolation</a:t>
              </a:r>
              <a:endParaRPr lang="en-US" sz="2000" dirty="0">
                <a:solidFill>
                  <a:srgbClr val="000000"/>
                </a:solidFill>
                <a:latin typeface="Times New Roman" pitchFamily="18" charset="0"/>
              </a:endParaRPr>
            </a:p>
          </p:txBody>
        </p:sp>
        <p:sp>
          <p:nvSpPr>
            <p:cNvPr id="167945" name="Text Box 6"/>
            <p:cNvSpPr txBox="1">
              <a:spLocks noChangeArrowheads="1"/>
            </p:cNvSpPr>
            <p:nvPr>
              <p:custDataLst>
                <p:tags r:id="rId5"/>
              </p:custDataLst>
            </p:nvPr>
          </p:nvSpPr>
          <p:spPr bwMode="auto">
            <a:xfrm rot="16200000">
              <a:off x="1807150" y="3278904"/>
              <a:ext cx="1624208" cy="4000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sz="2000" dirty="0">
                  <a:solidFill>
                    <a:srgbClr val="FF3300"/>
                  </a:solidFill>
                  <a:latin typeface="Times New Roman" pitchFamily="18" charset="0"/>
                </a:rPr>
                <a:t>Clouds, Snow</a:t>
              </a:r>
              <a:endParaRPr lang="en-US" sz="2000" dirty="0">
                <a:solidFill>
                  <a:srgbClr val="000000"/>
                </a:solidFill>
                <a:latin typeface="Times New Roman" pitchFamily="18" charset="0"/>
              </a:endParaRPr>
            </a:p>
          </p:txBody>
        </p:sp>
        <p:sp>
          <p:nvSpPr>
            <p:cNvPr id="167946" name="Text Box 7"/>
            <p:cNvSpPr txBox="1">
              <a:spLocks noChangeArrowheads="1"/>
            </p:cNvSpPr>
            <p:nvPr>
              <p:custDataLst>
                <p:tags r:id="rId6"/>
              </p:custDataLst>
            </p:nvPr>
          </p:nvSpPr>
          <p:spPr bwMode="auto">
            <a:xfrm rot="16200000">
              <a:off x="2040491" y="3470239"/>
              <a:ext cx="2376840" cy="40017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sz="2000" dirty="0">
                  <a:solidFill>
                    <a:srgbClr val="006600"/>
                  </a:solidFill>
                  <a:latin typeface="Times New Roman" pitchFamily="18" charset="0"/>
                </a:rPr>
                <a:t>Vegetation, </a:t>
              </a:r>
              <a:r>
                <a:rPr lang="en-US" sz="2000" dirty="0" smtClean="0">
                  <a:solidFill>
                    <a:srgbClr val="006600"/>
                  </a:solidFill>
                  <a:latin typeface="Times New Roman" pitchFamily="18" charset="0"/>
                </a:rPr>
                <a:t>Land/Sea</a:t>
              </a:r>
              <a:endParaRPr lang="en-US" sz="2000" dirty="0">
                <a:solidFill>
                  <a:srgbClr val="006600"/>
                </a:solidFill>
                <a:latin typeface="Times New Roman" pitchFamily="18" charset="0"/>
              </a:endParaRPr>
            </a:p>
          </p:txBody>
        </p:sp>
        <p:sp>
          <p:nvSpPr>
            <p:cNvPr id="167947" name="Text Box 8"/>
            <p:cNvSpPr txBox="1">
              <a:spLocks noChangeArrowheads="1"/>
            </p:cNvSpPr>
            <p:nvPr>
              <p:custDataLst>
                <p:tags r:id="rId7"/>
              </p:custDataLst>
            </p:nvPr>
          </p:nvSpPr>
          <p:spPr bwMode="auto">
            <a:xfrm rot="16200000">
              <a:off x="3977607" y="2930435"/>
              <a:ext cx="1436868" cy="40017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sz="2000" dirty="0" smtClean="0">
                  <a:solidFill>
                    <a:srgbClr val="000000"/>
                  </a:solidFill>
                  <a:latin typeface="Times New Roman" pitchFamily="18" charset="0"/>
                </a:rPr>
                <a:t>Cirrus, Dust</a:t>
              </a:r>
              <a:endParaRPr lang="en-US" sz="2000" dirty="0">
                <a:solidFill>
                  <a:srgbClr val="000000"/>
                </a:solidFill>
                <a:latin typeface="Times New Roman" pitchFamily="18" charset="0"/>
              </a:endParaRPr>
            </a:p>
          </p:txBody>
        </p:sp>
        <p:sp>
          <p:nvSpPr>
            <p:cNvPr id="167948" name="Text Box 9"/>
            <p:cNvSpPr txBox="1">
              <a:spLocks noChangeArrowheads="1"/>
            </p:cNvSpPr>
            <p:nvPr>
              <p:custDataLst>
                <p:tags r:id="rId8"/>
              </p:custDataLst>
            </p:nvPr>
          </p:nvSpPr>
          <p:spPr bwMode="auto">
            <a:xfrm rot="16200000">
              <a:off x="6132966" y="3313163"/>
              <a:ext cx="2117947" cy="4000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sz="2000" dirty="0">
                  <a:solidFill>
                    <a:srgbClr val="000000"/>
                  </a:solidFill>
                  <a:latin typeface="Times New Roman" pitchFamily="18" charset="0"/>
                </a:rPr>
                <a:t>Cloud Particle size</a:t>
              </a:r>
            </a:p>
          </p:txBody>
        </p:sp>
        <p:sp>
          <p:nvSpPr>
            <p:cNvPr id="167949" name="Text Box 10"/>
            <p:cNvSpPr txBox="1">
              <a:spLocks noChangeArrowheads="1"/>
            </p:cNvSpPr>
            <p:nvPr>
              <p:custDataLst>
                <p:tags r:id="rId9"/>
              </p:custDataLst>
            </p:nvPr>
          </p:nvSpPr>
          <p:spPr bwMode="auto">
            <a:xfrm rot="16200000">
              <a:off x="4610269" y="2984435"/>
              <a:ext cx="1479293" cy="4000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sz="2000" dirty="0">
                  <a:solidFill>
                    <a:srgbClr val="000000"/>
                  </a:solidFill>
                  <a:latin typeface="Times New Roman" pitchFamily="18" charset="0"/>
                </a:rPr>
                <a:t>Snow, Phase</a:t>
              </a:r>
            </a:p>
          </p:txBody>
        </p:sp>
      </p:grpSp>
      <p:sp>
        <p:nvSpPr>
          <p:cNvPr id="2" name="Footer Placeholder 1"/>
          <p:cNvSpPr>
            <a:spLocks noGrp="1"/>
          </p:cNvSpPr>
          <p:nvPr>
            <p:ph type="ftr" sz="quarter" idx="11"/>
          </p:nvPr>
        </p:nvSpPr>
        <p:spPr/>
        <p:txBody>
          <a:bodyPr/>
          <a:lstStyle/>
          <a:p>
            <a:pPr>
              <a:defRPr/>
            </a:pPr>
            <a:r>
              <a:rPr lang="en-US" smtClean="0">
                <a:solidFill>
                  <a:srgbClr val="000000"/>
                </a:solidFill>
              </a:rPr>
              <a:t>Satellite Foundational Course - GOES-R</a:t>
            </a:r>
            <a:endParaRPr lang="en-US">
              <a:solidFill>
                <a:srgbClr val="000000"/>
              </a:solidFill>
            </a:endParaRPr>
          </a:p>
        </p:txBody>
      </p:sp>
      <p:sp>
        <p:nvSpPr>
          <p:cNvPr id="167941"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F694A30-74C8-4338-87C7-AFA33498A86E}" type="slidenum">
              <a:rPr lang="en-US" smtClean="0">
                <a:solidFill>
                  <a:srgbClr val="000000"/>
                </a:solidFill>
              </a:rPr>
              <a:pPr eaLnBrk="1" hangingPunct="1"/>
              <a:t>20</a:t>
            </a:fld>
            <a:endParaRPr lang="en-US" smtClean="0">
              <a:solidFill>
                <a:srgbClr val="000000"/>
              </a:solidFill>
            </a:endParaRPr>
          </a:p>
        </p:txBody>
      </p:sp>
      <p:sp>
        <p:nvSpPr>
          <p:cNvPr id="167942" name="Text Box 4"/>
          <p:cNvSpPr txBox="1">
            <a:spLocks noChangeArrowheads="1"/>
          </p:cNvSpPr>
          <p:nvPr/>
        </p:nvSpPr>
        <p:spPr bwMode="auto">
          <a:xfrm>
            <a:off x="1066357" y="304800"/>
            <a:ext cx="72456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sz="3200" b="1" dirty="0">
                <a:solidFill>
                  <a:schemeClr val="tx1">
                    <a:lumMod val="95000"/>
                    <a:lumOff val="5000"/>
                  </a:schemeClr>
                </a:solidFill>
                <a:latin typeface="Times New Roman" pitchFamily="18" charset="0"/>
              </a:rPr>
              <a:t>Visible and </a:t>
            </a:r>
            <a:r>
              <a:rPr lang="en-US" sz="3200" b="1" dirty="0" smtClean="0">
                <a:solidFill>
                  <a:schemeClr val="tx1">
                    <a:lumMod val="95000"/>
                    <a:lumOff val="5000"/>
                  </a:schemeClr>
                </a:solidFill>
                <a:latin typeface="Times New Roman" pitchFamily="18" charset="0"/>
              </a:rPr>
              <a:t>near-IR </a:t>
            </a:r>
            <a:r>
              <a:rPr lang="en-US" sz="3200" b="1" dirty="0">
                <a:solidFill>
                  <a:schemeClr val="tx1">
                    <a:lumMod val="95000"/>
                    <a:lumOff val="5000"/>
                  </a:schemeClr>
                </a:solidFill>
                <a:latin typeface="Times New Roman" pitchFamily="18" charset="0"/>
              </a:rPr>
              <a:t>channels on the ABI</a:t>
            </a:r>
            <a:endParaRPr lang="en-US" sz="3200" dirty="0">
              <a:solidFill>
                <a:schemeClr val="tx1">
                  <a:lumMod val="95000"/>
                  <a:lumOff val="5000"/>
                </a:schemeClr>
              </a:solidFill>
              <a:latin typeface="Times New Roman" pitchFamily="18" charset="0"/>
            </a:endParaRPr>
          </a:p>
        </p:txBody>
      </p:sp>
      <p:sp>
        <p:nvSpPr>
          <p:cNvPr id="5" name="TextBox 4"/>
          <p:cNvSpPr txBox="1"/>
          <p:nvPr/>
        </p:nvSpPr>
        <p:spPr>
          <a:xfrm>
            <a:off x="2162169" y="6381750"/>
            <a:ext cx="5211683" cy="369332"/>
          </a:xfrm>
          <a:prstGeom prst="rect">
            <a:avLst/>
          </a:prstGeom>
          <a:solidFill>
            <a:schemeClr val="bg1">
              <a:lumMod val="85000"/>
            </a:schemeClr>
          </a:solidFill>
        </p:spPr>
        <p:txBody>
          <a:bodyPr wrap="none" rtlCol="0">
            <a:spAutoFit/>
          </a:bodyPr>
          <a:lstStyle/>
          <a:p>
            <a:r>
              <a:rPr lang="en-US" dirty="0" smtClean="0"/>
              <a:t>There are many other uses than the ones shown!</a:t>
            </a:r>
            <a:endParaRPr lang="en-US" dirty="0"/>
          </a:p>
        </p:txBody>
      </p:sp>
    </p:spTree>
    <p:custDataLst>
      <p:tags r:id="rId1"/>
    </p:custDataLst>
    <p:extLst>
      <p:ext uri="{BB962C8B-B14F-4D97-AF65-F5344CB8AC3E}">
        <p14:creationId xmlns:p14="http://schemas.microsoft.com/office/powerpoint/2010/main" val="191449829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SSTDATM_RTTOVv11p3_ABI_SRF_NWS"/>
          <p:cNvPicPr>
            <a:picLocks noGrp="1" noChangeAspect="1"/>
          </p:cNvPicPr>
          <p:nvPr isPhoto="1">
            <p:custDataLst>
              <p:tags r:id="rId2"/>
            </p:custDataLst>
          </p:nvPr>
        </p:nvPicPr>
        <p:blipFill>
          <a:blip r:embed="rId5">
            <a:lum/>
            <a:extLst>
              <a:ext uri="{28A0092B-C50C-407E-A947-70E740481C1C}">
                <a14:useLocalDpi xmlns:a14="http://schemas.microsoft.com/office/drawing/2010/main" val="0"/>
              </a:ext>
            </a:extLst>
          </a:blip>
          <a:stretch>
            <a:fillRect/>
          </a:stretch>
        </p:blipFill>
        <p:spPr>
          <a:xfrm>
            <a:off x="1215146" y="643965"/>
            <a:ext cx="7823661" cy="4747185"/>
          </a:xfrm>
          <a:prstGeom prst="rect">
            <a:avLst/>
          </a:prstGeom>
          <a:noFill/>
          <a:ln>
            <a:noFill/>
          </a:ln>
        </p:spPr>
      </p:pic>
      <p:sp>
        <p:nvSpPr>
          <p:cNvPr id="3" name="TextBox 2"/>
          <p:cNvSpPr txBox="1"/>
          <p:nvPr/>
        </p:nvSpPr>
        <p:spPr>
          <a:xfrm>
            <a:off x="800100" y="268069"/>
            <a:ext cx="7543800" cy="861774"/>
          </a:xfrm>
          <a:prstGeom prst="rect">
            <a:avLst/>
          </a:prstGeom>
          <a:noFill/>
        </p:spPr>
        <p:txBody>
          <a:bodyPr wrap="square" rtlCol="0">
            <a:spAutoFit/>
          </a:bodyPr>
          <a:lstStyle/>
          <a:p>
            <a:pPr algn="ctr"/>
            <a:r>
              <a:rPr lang="en-US" sz="3200" b="1" dirty="0">
                <a:solidFill>
                  <a:schemeClr val="tx1">
                    <a:lumMod val="95000"/>
                    <a:lumOff val="5000"/>
                  </a:schemeClr>
                </a:solidFill>
                <a:latin typeface="Times New Roman" pitchFamily="18" charset="0"/>
              </a:rPr>
              <a:t>The IR channels (7-16) on the ABI</a:t>
            </a:r>
            <a:endParaRPr lang="en-US" sz="3200" dirty="0">
              <a:solidFill>
                <a:schemeClr val="tx1">
                  <a:lumMod val="95000"/>
                  <a:lumOff val="5000"/>
                </a:schemeClr>
              </a:solidFill>
              <a:latin typeface="Times New Roman" pitchFamily="18" charset="0"/>
            </a:endParaRPr>
          </a:p>
          <a:p>
            <a:pPr algn="ctr"/>
            <a:r>
              <a:rPr lang="en-US" dirty="0" smtClean="0">
                <a:solidFill>
                  <a:prstClr val="black"/>
                </a:solidFill>
              </a:rPr>
              <a:t> </a:t>
            </a:r>
            <a:endParaRPr lang="en-US" dirty="0">
              <a:solidFill>
                <a:prstClr val="black"/>
              </a:solidFill>
            </a:endParaRPr>
          </a:p>
        </p:txBody>
      </p:sp>
      <p:sp>
        <p:nvSpPr>
          <p:cNvPr id="4" name="TextBox 3"/>
          <p:cNvSpPr txBox="1"/>
          <p:nvPr/>
        </p:nvSpPr>
        <p:spPr>
          <a:xfrm>
            <a:off x="2049294" y="4343400"/>
            <a:ext cx="312906" cy="369332"/>
          </a:xfrm>
          <a:prstGeom prst="rect">
            <a:avLst/>
          </a:prstGeom>
          <a:noFill/>
        </p:spPr>
        <p:txBody>
          <a:bodyPr wrap="none" rtlCol="0">
            <a:spAutoFit/>
          </a:bodyPr>
          <a:lstStyle/>
          <a:p>
            <a:r>
              <a:rPr lang="en-US" dirty="0" smtClean="0"/>
              <a:t>7</a:t>
            </a:r>
            <a:endParaRPr lang="en-US" dirty="0"/>
          </a:p>
        </p:txBody>
      </p:sp>
      <p:sp>
        <p:nvSpPr>
          <p:cNvPr id="5" name="TextBox 4"/>
          <p:cNvSpPr txBox="1"/>
          <p:nvPr/>
        </p:nvSpPr>
        <p:spPr>
          <a:xfrm>
            <a:off x="3344694" y="4343400"/>
            <a:ext cx="312906" cy="369332"/>
          </a:xfrm>
          <a:prstGeom prst="rect">
            <a:avLst/>
          </a:prstGeom>
          <a:noFill/>
        </p:spPr>
        <p:txBody>
          <a:bodyPr wrap="none" rtlCol="0">
            <a:spAutoFit/>
          </a:bodyPr>
          <a:lstStyle/>
          <a:p>
            <a:r>
              <a:rPr lang="en-US" dirty="0"/>
              <a:t>8</a:t>
            </a:r>
          </a:p>
        </p:txBody>
      </p:sp>
      <p:sp>
        <p:nvSpPr>
          <p:cNvPr id="6" name="TextBox 5"/>
          <p:cNvSpPr txBox="1"/>
          <p:nvPr/>
        </p:nvSpPr>
        <p:spPr>
          <a:xfrm>
            <a:off x="3725694" y="4343400"/>
            <a:ext cx="312906" cy="369332"/>
          </a:xfrm>
          <a:prstGeom prst="rect">
            <a:avLst/>
          </a:prstGeom>
          <a:noFill/>
        </p:spPr>
        <p:txBody>
          <a:bodyPr wrap="none" rtlCol="0">
            <a:spAutoFit/>
          </a:bodyPr>
          <a:lstStyle/>
          <a:p>
            <a:r>
              <a:rPr lang="en-US" dirty="0" smtClean="0"/>
              <a:t>9</a:t>
            </a:r>
            <a:endParaRPr lang="en-US" dirty="0"/>
          </a:p>
        </p:txBody>
      </p:sp>
      <p:sp>
        <p:nvSpPr>
          <p:cNvPr id="7" name="TextBox 6"/>
          <p:cNvSpPr txBox="1"/>
          <p:nvPr/>
        </p:nvSpPr>
        <p:spPr>
          <a:xfrm>
            <a:off x="3902254" y="4355068"/>
            <a:ext cx="441146" cy="369332"/>
          </a:xfrm>
          <a:prstGeom prst="rect">
            <a:avLst/>
          </a:prstGeom>
          <a:noFill/>
        </p:spPr>
        <p:txBody>
          <a:bodyPr wrap="none" rtlCol="0">
            <a:spAutoFit/>
          </a:bodyPr>
          <a:lstStyle/>
          <a:p>
            <a:r>
              <a:rPr lang="en-US" dirty="0" smtClean="0"/>
              <a:t>10</a:t>
            </a:r>
            <a:endParaRPr lang="en-US" dirty="0"/>
          </a:p>
        </p:txBody>
      </p:sp>
      <p:sp>
        <p:nvSpPr>
          <p:cNvPr id="8" name="TextBox 7"/>
          <p:cNvSpPr txBox="1"/>
          <p:nvPr/>
        </p:nvSpPr>
        <p:spPr>
          <a:xfrm>
            <a:off x="4528973" y="4343400"/>
            <a:ext cx="424027" cy="369332"/>
          </a:xfrm>
          <a:prstGeom prst="rect">
            <a:avLst/>
          </a:prstGeom>
          <a:noFill/>
        </p:spPr>
        <p:txBody>
          <a:bodyPr wrap="none" rtlCol="0">
            <a:spAutoFit/>
          </a:bodyPr>
          <a:lstStyle/>
          <a:p>
            <a:r>
              <a:rPr lang="en-US" dirty="0" smtClean="0"/>
              <a:t>11</a:t>
            </a:r>
            <a:endParaRPr lang="en-US" dirty="0"/>
          </a:p>
        </p:txBody>
      </p:sp>
      <p:sp>
        <p:nvSpPr>
          <p:cNvPr id="9" name="TextBox 8"/>
          <p:cNvSpPr txBox="1"/>
          <p:nvPr/>
        </p:nvSpPr>
        <p:spPr>
          <a:xfrm>
            <a:off x="5121454" y="4343400"/>
            <a:ext cx="441146" cy="369332"/>
          </a:xfrm>
          <a:prstGeom prst="rect">
            <a:avLst/>
          </a:prstGeom>
          <a:noFill/>
        </p:spPr>
        <p:txBody>
          <a:bodyPr wrap="none" rtlCol="0">
            <a:spAutoFit/>
          </a:bodyPr>
          <a:lstStyle/>
          <a:p>
            <a:r>
              <a:rPr lang="en-US" dirty="0" smtClean="0"/>
              <a:t>12</a:t>
            </a:r>
            <a:endParaRPr lang="en-US" dirty="0"/>
          </a:p>
        </p:txBody>
      </p:sp>
      <p:sp>
        <p:nvSpPr>
          <p:cNvPr id="10" name="TextBox 9"/>
          <p:cNvSpPr txBox="1"/>
          <p:nvPr/>
        </p:nvSpPr>
        <p:spPr>
          <a:xfrm>
            <a:off x="5502454" y="4343400"/>
            <a:ext cx="441146" cy="369332"/>
          </a:xfrm>
          <a:prstGeom prst="rect">
            <a:avLst/>
          </a:prstGeom>
          <a:noFill/>
        </p:spPr>
        <p:txBody>
          <a:bodyPr wrap="none" rtlCol="0">
            <a:spAutoFit/>
          </a:bodyPr>
          <a:lstStyle/>
          <a:p>
            <a:r>
              <a:rPr lang="en-US" dirty="0" smtClean="0"/>
              <a:t>13</a:t>
            </a:r>
            <a:endParaRPr lang="en-US" dirty="0"/>
          </a:p>
        </p:txBody>
      </p:sp>
      <p:sp>
        <p:nvSpPr>
          <p:cNvPr id="11" name="TextBox 10"/>
          <p:cNvSpPr txBox="1"/>
          <p:nvPr/>
        </p:nvSpPr>
        <p:spPr>
          <a:xfrm>
            <a:off x="6035854" y="4343400"/>
            <a:ext cx="441146" cy="369332"/>
          </a:xfrm>
          <a:prstGeom prst="rect">
            <a:avLst/>
          </a:prstGeom>
          <a:noFill/>
        </p:spPr>
        <p:txBody>
          <a:bodyPr wrap="none" rtlCol="0">
            <a:spAutoFit/>
          </a:bodyPr>
          <a:lstStyle/>
          <a:p>
            <a:r>
              <a:rPr lang="en-US" dirty="0" smtClean="0"/>
              <a:t>14</a:t>
            </a:r>
            <a:endParaRPr lang="en-US" dirty="0"/>
          </a:p>
        </p:txBody>
      </p:sp>
      <p:sp>
        <p:nvSpPr>
          <p:cNvPr id="12" name="TextBox 11"/>
          <p:cNvSpPr txBox="1"/>
          <p:nvPr/>
        </p:nvSpPr>
        <p:spPr>
          <a:xfrm>
            <a:off x="6553200" y="4343400"/>
            <a:ext cx="441146" cy="369332"/>
          </a:xfrm>
          <a:prstGeom prst="rect">
            <a:avLst/>
          </a:prstGeom>
          <a:noFill/>
        </p:spPr>
        <p:txBody>
          <a:bodyPr wrap="none" rtlCol="0">
            <a:spAutoFit/>
          </a:bodyPr>
          <a:lstStyle/>
          <a:p>
            <a:r>
              <a:rPr lang="en-US" dirty="0" smtClean="0"/>
              <a:t>15</a:t>
            </a:r>
            <a:endParaRPr lang="en-US" dirty="0"/>
          </a:p>
        </p:txBody>
      </p:sp>
      <p:sp>
        <p:nvSpPr>
          <p:cNvPr id="13" name="TextBox 12"/>
          <p:cNvSpPr txBox="1"/>
          <p:nvPr/>
        </p:nvSpPr>
        <p:spPr>
          <a:xfrm>
            <a:off x="7162800" y="4343400"/>
            <a:ext cx="441146" cy="369332"/>
          </a:xfrm>
          <a:prstGeom prst="rect">
            <a:avLst/>
          </a:prstGeom>
          <a:noFill/>
        </p:spPr>
        <p:txBody>
          <a:bodyPr wrap="none" rtlCol="0">
            <a:spAutoFit/>
          </a:bodyPr>
          <a:lstStyle/>
          <a:p>
            <a:r>
              <a:rPr lang="en-US" dirty="0" smtClean="0"/>
              <a:t>16</a:t>
            </a:r>
            <a:endParaRPr lang="en-US" dirty="0"/>
          </a:p>
        </p:txBody>
      </p:sp>
      <p:sp>
        <p:nvSpPr>
          <p:cNvPr id="15" name="TextBox 14"/>
          <p:cNvSpPr txBox="1"/>
          <p:nvPr/>
        </p:nvSpPr>
        <p:spPr>
          <a:xfrm>
            <a:off x="1364997" y="4919930"/>
            <a:ext cx="1462260" cy="276999"/>
          </a:xfrm>
          <a:prstGeom prst="rect">
            <a:avLst/>
          </a:prstGeom>
          <a:noFill/>
        </p:spPr>
        <p:txBody>
          <a:bodyPr wrap="none" rtlCol="0">
            <a:spAutoFit/>
          </a:bodyPr>
          <a:lstStyle/>
          <a:p>
            <a:r>
              <a:rPr lang="en-US" sz="1200" kern="600" dirty="0" smtClean="0">
                <a:solidFill>
                  <a:srgbClr val="0070C0"/>
                </a:solidFill>
                <a:effectLst/>
              </a:rPr>
              <a:t>Shortwave window</a:t>
            </a:r>
            <a:endParaRPr lang="en-US" sz="1200" kern="600" dirty="0">
              <a:solidFill>
                <a:srgbClr val="0070C0"/>
              </a:solidFill>
              <a:ea typeface="Arial"/>
            </a:endParaRPr>
          </a:p>
        </p:txBody>
      </p:sp>
      <p:sp>
        <p:nvSpPr>
          <p:cNvPr id="16" name="TextBox 15"/>
          <p:cNvSpPr txBox="1"/>
          <p:nvPr/>
        </p:nvSpPr>
        <p:spPr>
          <a:xfrm>
            <a:off x="2416940" y="5252650"/>
            <a:ext cx="1855508" cy="276999"/>
          </a:xfrm>
          <a:prstGeom prst="rect">
            <a:avLst/>
          </a:prstGeom>
          <a:noFill/>
        </p:spPr>
        <p:txBody>
          <a:bodyPr wrap="none" rtlCol="0">
            <a:spAutoFit/>
          </a:bodyPr>
          <a:lstStyle/>
          <a:p>
            <a:r>
              <a:rPr lang="en-US" sz="1200" kern="600" dirty="0" smtClean="0">
                <a:solidFill>
                  <a:srgbClr val="0070C0"/>
                </a:solidFill>
                <a:effectLst/>
              </a:rPr>
              <a:t>Upper-level Water Vapor</a:t>
            </a:r>
          </a:p>
        </p:txBody>
      </p:sp>
      <p:sp>
        <p:nvSpPr>
          <p:cNvPr id="17" name="TextBox 16"/>
          <p:cNvSpPr txBox="1"/>
          <p:nvPr/>
        </p:nvSpPr>
        <p:spPr>
          <a:xfrm>
            <a:off x="2884201" y="5542002"/>
            <a:ext cx="1736886" cy="276999"/>
          </a:xfrm>
          <a:prstGeom prst="rect">
            <a:avLst/>
          </a:prstGeom>
          <a:noFill/>
        </p:spPr>
        <p:txBody>
          <a:bodyPr wrap="none" rtlCol="0">
            <a:spAutoFit/>
          </a:bodyPr>
          <a:lstStyle/>
          <a:p>
            <a:r>
              <a:rPr lang="en-US" sz="1200" kern="600" dirty="0" smtClean="0">
                <a:solidFill>
                  <a:srgbClr val="0070C0"/>
                </a:solidFill>
                <a:effectLst/>
              </a:rPr>
              <a:t>Mid-Level Water Vapor</a:t>
            </a:r>
          </a:p>
        </p:txBody>
      </p:sp>
      <p:sp>
        <p:nvSpPr>
          <p:cNvPr id="18" name="TextBox 17"/>
          <p:cNvSpPr txBox="1"/>
          <p:nvPr/>
        </p:nvSpPr>
        <p:spPr>
          <a:xfrm>
            <a:off x="3077126" y="5867399"/>
            <a:ext cx="2145652" cy="276999"/>
          </a:xfrm>
          <a:prstGeom prst="rect">
            <a:avLst/>
          </a:prstGeom>
          <a:noFill/>
        </p:spPr>
        <p:txBody>
          <a:bodyPr wrap="none" rtlCol="0">
            <a:spAutoFit/>
          </a:bodyPr>
          <a:lstStyle/>
          <a:p>
            <a:r>
              <a:rPr lang="en-US" sz="1200" kern="600" dirty="0" smtClean="0">
                <a:solidFill>
                  <a:srgbClr val="0070C0"/>
                </a:solidFill>
                <a:effectLst/>
              </a:rPr>
              <a:t>Lower/Mid-level Water Vapor</a:t>
            </a:r>
          </a:p>
        </p:txBody>
      </p:sp>
      <p:sp>
        <p:nvSpPr>
          <p:cNvPr id="19" name="TextBox 18"/>
          <p:cNvSpPr txBox="1"/>
          <p:nvPr/>
        </p:nvSpPr>
        <p:spPr>
          <a:xfrm>
            <a:off x="4046627" y="5005000"/>
            <a:ext cx="1326004" cy="276999"/>
          </a:xfrm>
          <a:prstGeom prst="rect">
            <a:avLst/>
          </a:prstGeom>
          <a:noFill/>
        </p:spPr>
        <p:txBody>
          <a:bodyPr wrap="none" rtlCol="0">
            <a:spAutoFit/>
          </a:bodyPr>
          <a:lstStyle/>
          <a:p>
            <a:r>
              <a:rPr lang="en-US" sz="1200" kern="600" dirty="0" smtClean="0">
                <a:solidFill>
                  <a:srgbClr val="0070C0"/>
                </a:solidFill>
                <a:effectLst/>
              </a:rPr>
              <a:t>Cloud-top Phase</a:t>
            </a:r>
          </a:p>
        </p:txBody>
      </p:sp>
      <p:sp>
        <p:nvSpPr>
          <p:cNvPr id="20" name="TextBox 19"/>
          <p:cNvSpPr txBox="1"/>
          <p:nvPr/>
        </p:nvSpPr>
        <p:spPr>
          <a:xfrm>
            <a:off x="5035048" y="5209401"/>
            <a:ext cx="636713" cy="276999"/>
          </a:xfrm>
          <a:prstGeom prst="rect">
            <a:avLst/>
          </a:prstGeom>
          <a:noFill/>
        </p:spPr>
        <p:txBody>
          <a:bodyPr wrap="none" rtlCol="0">
            <a:spAutoFit/>
          </a:bodyPr>
          <a:lstStyle/>
          <a:p>
            <a:r>
              <a:rPr lang="en-US" sz="1200" kern="600" dirty="0" smtClean="0">
                <a:solidFill>
                  <a:srgbClr val="0070C0"/>
                </a:solidFill>
                <a:effectLst/>
              </a:rPr>
              <a:t>Ozone</a:t>
            </a:r>
          </a:p>
        </p:txBody>
      </p:sp>
      <p:sp>
        <p:nvSpPr>
          <p:cNvPr id="21" name="TextBox 20"/>
          <p:cNvSpPr txBox="1"/>
          <p:nvPr/>
        </p:nvSpPr>
        <p:spPr>
          <a:xfrm>
            <a:off x="4733462" y="5422552"/>
            <a:ext cx="1911101" cy="276999"/>
          </a:xfrm>
          <a:prstGeom prst="rect">
            <a:avLst/>
          </a:prstGeom>
          <a:noFill/>
        </p:spPr>
        <p:txBody>
          <a:bodyPr wrap="none" rtlCol="0">
            <a:spAutoFit/>
          </a:bodyPr>
          <a:lstStyle/>
          <a:p>
            <a:r>
              <a:rPr lang="en-US" sz="1200" kern="600" dirty="0" smtClean="0">
                <a:solidFill>
                  <a:srgbClr val="0070C0"/>
                </a:solidFill>
                <a:effectLst/>
              </a:rPr>
              <a:t>Clean Longwave window</a:t>
            </a:r>
          </a:p>
        </p:txBody>
      </p:sp>
      <p:sp>
        <p:nvSpPr>
          <p:cNvPr id="22" name="TextBox 21"/>
          <p:cNvSpPr txBox="1"/>
          <p:nvPr/>
        </p:nvSpPr>
        <p:spPr>
          <a:xfrm>
            <a:off x="5538923" y="5689252"/>
            <a:ext cx="1435008" cy="276999"/>
          </a:xfrm>
          <a:prstGeom prst="rect">
            <a:avLst/>
          </a:prstGeom>
          <a:noFill/>
        </p:spPr>
        <p:txBody>
          <a:bodyPr wrap="none" rtlCol="0">
            <a:spAutoFit/>
          </a:bodyPr>
          <a:lstStyle/>
          <a:p>
            <a:r>
              <a:rPr lang="en-US" sz="1200" kern="600" dirty="0" smtClean="0">
                <a:solidFill>
                  <a:srgbClr val="0070C0"/>
                </a:solidFill>
                <a:effectLst/>
              </a:rPr>
              <a:t>Longwave window</a:t>
            </a:r>
          </a:p>
        </p:txBody>
      </p:sp>
      <p:sp>
        <p:nvSpPr>
          <p:cNvPr id="23" name="TextBox 22"/>
          <p:cNvSpPr txBox="1"/>
          <p:nvPr/>
        </p:nvSpPr>
        <p:spPr>
          <a:xfrm>
            <a:off x="5958763" y="5886449"/>
            <a:ext cx="1742785" cy="276999"/>
          </a:xfrm>
          <a:prstGeom prst="rect">
            <a:avLst/>
          </a:prstGeom>
          <a:noFill/>
        </p:spPr>
        <p:txBody>
          <a:bodyPr wrap="none" rtlCol="0">
            <a:spAutoFit/>
          </a:bodyPr>
          <a:lstStyle/>
          <a:p>
            <a:r>
              <a:rPr lang="en-US" sz="1200" kern="600" dirty="0" smtClean="0">
                <a:solidFill>
                  <a:srgbClr val="0070C0"/>
                </a:solidFill>
                <a:effectLst/>
              </a:rPr>
              <a:t>Dirty longwave window</a:t>
            </a:r>
          </a:p>
        </p:txBody>
      </p:sp>
      <p:sp>
        <p:nvSpPr>
          <p:cNvPr id="24" name="TextBox 23"/>
          <p:cNvSpPr txBox="1"/>
          <p:nvPr/>
        </p:nvSpPr>
        <p:spPr>
          <a:xfrm>
            <a:off x="7162800" y="4953000"/>
            <a:ext cx="473206" cy="276999"/>
          </a:xfrm>
          <a:prstGeom prst="rect">
            <a:avLst/>
          </a:prstGeom>
          <a:noFill/>
        </p:spPr>
        <p:txBody>
          <a:bodyPr wrap="none" rtlCol="0">
            <a:spAutoFit/>
          </a:bodyPr>
          <a:lstStyle/>
          <a:p>
            <a:r>
              <a:rPr lang="en-US" sz="1200" kern="600" dirty="0" smtClean="0">
                <a:solidFill>
                  <a:srgbClr val="0070C0"/>
                </a:solidFill>
                <a:effectLst/>
              </a:rPr>
              <a:t>CO</a:t>
            </a:r>
            <a:r>
              <a:rPr lang="en-US" sz="1200" kern="600" baseline="-25000" dirty="0" smtClean="0">
                <a:solidFill>
                  <a:srgbClr val="0070C0"/>
                </a:solidFill>
                <a:effectLst/>
              </a:rPr>
              <a:t>2</a:t>
            </a:r>
            <a:endParaRPr lang="en-US" sz="1200" kern="600" dirty="0" smtClean="0">
              <a:solidFill>
                <a:srgbClr val="0070C0"/>
              </a:solidFill>
              <a:effectLst/>
            </a:endParaRPr>
          </a:p>
        </p:txBody>
      </p:sp>
      <p:cxnSp>
        <p:nvCxnSpPr>
          <p:cNvPr id="27" name="Straight Connector 26"/>
          <p:cNvCxnSpPr>
            <a:stCxn id="24" idx="0"/>
          </p:cNvCxnSpPr>
          <p:nvPr/>
        </p:nvCxnSpPr>
        <p:spPr>
          <a:xfrm flipV="1">
            <a:off x="7399403" y="4724400"/>
            <a:ext cx="0" cy="228600"/>
          </a:xfrm>
          <a:prstGeom prst="line">
            <a:avLst/>
          </a:prstGeom>
          <a:ln>
            <a:headEnd type="oval"/>
            <a:tailEnd type="ova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V="1">
            <a:off x="6773773" y="4724400"/>
            <a:ext cx="3690" cy="1241851"/>
          </a:xfrm>
          <a:prstGeom prst="line">
            <a:avLst/>
          </a:prstGeom>
          <a:ln>
            <a:headEnd type="oval"/>
            <a:tailEnd type="ova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a:stCxn id="22" idx="0"/>
          </p:cNvCxnSpPr>
          <p:nvPr/>
        </p:nvCxnSpPr>
        <p:spPr>
          <a:xfrm flipV="1">
            <a:off x="6256427" y="4729432"/>
            <a:ext cx="0" cy="959820"/>
          </a:xfrm>
          <a:prstGeom prst="line">
            <a:avLst/>
          </a:prstGeom>
          <a:ln>
            <a:headEnd type="oval"/>
            <a:tailEnd type="ova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V="1">
            <a:off x="5765322" y="4729432"/>
            <a:ext cx="0" cy="693120"/>
          </a:xfrm>
          <a:prstGeom prst="line">
            <a:avLst/>
          </a:prstGeom>
          <a:ln>
            <a:headEnd type="oval"/>
            <a:tailEnd type="ova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a:stCxn id="20" idx="0"/>
          </p:cNvCxnSpPr>
          <p:nvPr/>
        </p:nvCxnSpPr>
        <p:spPr>
          <a:xfrm flipH="1" flipV="1">
            <a:off x="5353404" y="4724400"/>
            <a:ext cx="1" cy="485001"/>
          </a:xfrm>
          <a:prstGeom prst="line">
            <a:avLst/>
          </a:prstGeom>
          <a:ln>
            <a:headEnd type="oval"/>
            <a:tailEnd type="ova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V="1">
            <a:off x="4787806" y="4727448"/>
            <a:ext cx="0" cy="345697"/>
          </a:xfrm>
          <a:prstGeom prst="line">
            <a:avLst/>
          </a:prstGeom>
          <a:ln>
            <a:headEnd type="oval"/>
            <a:tailEnd type="ova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H="1" flipV="1">
            <a:off x="4108043" y="4729432"/>
            <a:ext cx="16031" cy="1137968"/>
          </a:xfrm>
          <a:prstGeom prst="line">
            <a:avLst/>
          </a:prstGeom>
          <a:ln>
            <a:headEnd type="oval"/>
            <a:tailEnd type="ova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V="1">
            <a:off x="3882362" y="4729432"/>
            <a:ext cx="0" cy="812570"/>
          </a:xfrm>
          <a:prstGeom prst="line">
            <a:avLst/>
          </a:prstGeom>
          <a:ln>
            <a:headEnd type="oval"/>
            <a:tailEnd type="ova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V="1">
            <a:off x="3501147" y="4729432"/>
            <a:ext cx="0" cy="523218"/>
          </a:xfrm>
          <a:prstGeom prst="line">
            <a:avLst/>
          </a:prstGeom>
          <a:ln>
            <a:headEnd type="oval"/>
            <a:tailEnd type="ova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V="1">
            <a:off x="2205747" y="4729432"/>
            <a:ext cx="0" cy="228600"/>
          </a:xfrm>
          <a:prstGeom prst="line">
            <a:avLst/>
          </a:prstGeom>
          <a:ln>
            <a:headEnd type="oval"/>
            <a:tailEnd type="oval"/>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39877679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SSTDATM_RTTOVv11p3_ABI_SRF_NWS"/>
          <p:cNvPicPr>
            <a:picLocks noGrp="1" noChangeAspect="1"/>
          </p:cNvPicPr>
          <p:nvPr isPhoto="1">
            <p:custDataLst>
              <p:tags r:id="rId2"/>
            </p:custDataLst>
          </p:nvPr>
        </p:nvPicPr>
        <p:blipFill>
          <a:blip r:embed="rId5">
            <a:lum/>
            <a:extLst>
              <a:ext uri="{28A0092B-C50C-407E-A947-70E740481C1C}">
                <a14:useLocalDpi xmlns:a14="http://schemas.microsoft.com/office/drawing/2010/main" val="0"/>
              </a:ext>
            </a:extLst>
          </a:blip>
          <a:stretch>
            <a:fillRect/>
          </a:stretch>
        </p:blipFill>
        <p:spPr>
          <a:xfrm>
            <a:off x="1371599" y="1044015"/>
            <a:ext cx="7620000" cy="5432985"/>
          </a:xfrm>
          <a:prstGeom prst="rect">
            <a:avLst/>
          </a:prstGeom>
          <a:noFill/>
          <a:ln>
            <a:noFill/>
          </a:ln>
        </p:spPr>
      </p:pic>
      <p:sp>
        <p:nvSpPr>
          <p:cNvPr id="5" name="TextBox 4"/>
          <p:cNvSpPr txBox="1"/>
          <p:nvPr/>
        </p:nvSpPr>
        <p:spPr>
          <a:xfrm>
            <a:off x="800100" y="268069"/>
            <a:ext cx="7543800" cy="584775"/>
          </a:xfrm>
          <a:prstGeom prst="rect">
            <a:avLst/>
          </a:prstGeom>
          <a:noFill/>
        </p:spPr>
        <p:txBody>
          <a:bodyPr wrap="square" rtlCol="0">
            <a:spAutoFit/>
          </a:bodyPr>
          <a:lstStyle/>
          <a:p>
            <a:pPr algn="ctr"/>
            <a:r>
              <a:rPr lang="en-US" sz="3200" b="1" dirty="0">
                <a:solidFill>
                  <a:schemeClr val="tx1">
                    <a:lumMod val="95000"/>
                    <a:lumOff val="5000"/>
                  </a:schemeClr>
                </a:solidFill>
                <a:latin typeface="Times New Roman" pitchFamily="18" charset="0"/>
              </a:rPr>
              <a:t>The IR channels on the </a:t>
            </a:r>
            <a:r>
              <a:rPr lang="en-US" sz="3200" b="1" dirty="0" smtClean="0">
                <a:solidFill>
                  <a:schemeClr val="tx1">
                    <a:lumMod val="95000"/>
                    <a:lumOff val="5000"/>
                  </a:schemeClr>
                </a:solidFill>
                <a:latin typeface="Times New Roman" pitchFamily="18" charset="0"/>
              </a:rPr>
              <a:t>ABI</a:t>
            </a:r>
            <a:endParaRPr lang="en-US" sz="3200" dirty="0">
              <a:solidFill>
                <a:schemeClr val="tx1">
                  <a:lumMod val="95000"/>
                  <a:lumOff val="5000"/>
                </a:schemeClr>
              </a:solidFill>
              <a:latin typeface="Times New Roman" pitchFamily="18" charset="0"/>
            </a:endParaRPr>
          </a:p>
        </p:txBody>
      </p:sp>
      <p:sp>
        <p:nvSpPr>
          <p:cNvPr id="6" name="Text Box 5"/>
          <p:cNvSpPr txBox="1">
            <a:spLocks noChangeArrowheads="1"/>
          </p:cNvSpPr>
          <p:nvPr/>
        </p:nvSpPr>
        <p:spPr bwMode="auto">
          <a:xfrm rot="16200000">
            <a:off x="6039561" y="3615273"/>
            <a:ext cx="2771775"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sz="2000" dirty="0">
                <a:solidFill>
                  <a:srgbClr val="000000"/>
                </a:solidFill>
                <a:latin typeface="Times New Roman" pitchFamily="18" charset="0"/>
              </a:rPr>
              <a:t>Clouds, Stability Indices </a:t>
            </a:r>
          </a:p>
        </p:txBody>
      </p:sp>
      <p:sp>
        <p:nvSpPr>
          <p:cNvPr id="7" name="Text Box 6"/>
          <p:cNvSpPr txBox="1">
            <a:spLocks noChangeArrowheads="1"/>
          </p:cNvSpPr>
          <p:nvPr/>
        </p:nvSpPr>
        <p:spPr bwMode="auto">
          <a:xfrm rot="16200000">
            <a:off x="5869952" y="3583952"/>
            <a:ext cx="2033185"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sz="2000" dirty="0" smtClean="0">
                <a:solidFill>
                  <a:srgbClr val="000000"/>
                </a:solidFill>
                <a:latin typeface="Times New Roman" pitchFamily="18" charset="0"/>
              </a:rPr>
              <a:t>Moisture, </a:t>
            </a:r>
            <a:r>
              <a:rPr lang="en-US" sz="2000" dirty="0">
                <a:solidFill>
                  <a:srgbClr val="000000"/>
                </a:solidFill>
                <a:latin typeface="Times New Roman" pitchFamily="18" charset="0"/>
              </a:rPr>
              <a:t>Aerosol</a:t>
            </a:r>
          </a:p>
        </p:txBody>
      </p:sp>
      <p:sp>
        <p:nvSpPr>
          <p:cNvPr id="8" name="Text Box 7"/>
          <p:cNvSpPr txBox="1">
            <a:spLocks noChangeArrowheads="1"/>
          </p:cNvSpPr>
          <p:nvPr/>
        </p:nvSpPr>
        <p:spPr bwMode="auto">
          <a:xfrm rot="16200000">
            <a:off x="5062538" y="3443822"/>
            <a:ext cx="2428875"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sz="2000" dirty="0">
                <a:solidFill>
                  <a:srgbClr val="000000"/>
                </a:solidFill>
                <a:latin typeface="Times New Roman" pitchFamily="18" charset="0"/>
              </a:rPr>
              <a:t>SST, Fires, Radiances</a:t>
            </a:r>
          </a:p>
        </p:txBody>
      </p:sp>
      <p:sp>
        <p:nvSpPr>
          <p:cNvPr id="9" name="Text Box 8"/>
          <p:cNvSpPr txBox="1">
            <a:spLocks noChangeArrowheads="1"/>
          </p:cNvSpPr>
          <p:nvPr/>
        </p:nvSpPr>
        <p:spPr bwMode="auto">
          <a:xfrm rot="16200000">
            <a:off x="4725193" y="3505993"/>
            <a:ext cx="2189163"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sz="2000" dirty="0">
                <a:solidFill>
                  <a:srgbClr val="000000"/>
                </a:solidFill>
                <a:latin typeface="Times New Roman" pitchFamily="18" charset="0"/>
              </a:rPr>
              <a:t>Hurricane, Imagery</a:t>
            </a:r>
          </a:p>
        </p:txBody>
      </p:sp>
      <p:sp>
        <p:nvSpPr>
          <p:cNvPr id="10" name="Text Box 9"/>
          <p:cNvSpPr txBox="1">
            <a:spLocks noChangeArrowheads="1"/>
          </p:cNvSpPr>
          <p:nvPr/>
        </p:nvSpPr>
        <p:spPr bwMode="auto">
          <a:xfrm rot="16200000">
            <a:off x="3767826" y="3089245"/>
            <a:ext cx="2122697"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sz="2000" dirty="0">
                <a:solidFill>
                  <a:srgbClr val="000000"/>
                </a:solidFill>
                <a:latin typeface="Times New Roman" pitchFamily="18" charset="0"/>
              </a:rPr>
              <a:t> Cloud Phase, </a:t>
            </a:r>
            <a:r>
              <a:rPr lang="en-US" sz="2000" dirty="0" smtClean="0">
                <a:solidFill>
                  <a:srgbClr val="000000"/>
                </a:solidFill>
                <a:latin typeface="Times New Roman" pitchFamily="18" charset="0"/>
              </a:rPr>
              <a:t>SO2</a:t>
            </a:r>
            <a:endParaRPr lang="en-US" sz="2000" dirty="0">
              <a:solidFill>
                <a:srgbClr val="000000"/>
              </a:solidFill>
              <a:latin typeface="Times New Roman" pitchFamily="18" charset="0"/>
            </a:endParaRPr>
          </a:p>
        </p:txBody>
      </p:sp>
      <p:sp>
        <p:nvSpPr>
          <p:cNvPr id="11" name="Text Box 10"/>
          <p:cNvSpPr txBox="1">
            <a:spLocks noChangeArrowheads="1"/>
          </p:cNvSpPr>
          <p:nvPr/>
        </p:nvSpPr>
        <p:spPr bwMode="auto">
          <a:xfrm rot="16200000">
            <a:off x="5011384" y="4113506"/>
            <a:ext cx="854721"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sz="2000" dirty="0" smtClean="0">
                <a:solidFill>
                  <a:srgbClr val="000000"/>
                </a:solidFill>
                <a:latin typeface="Times New Roman" pitchFamily="18" charset="0"/>
              </a:rPr>
              <a:t>Ozone</a:t>
            </a:r>
            <a:endParaRPr lang="en-US" sz="2000" dirty="0">
              <a:solidFill>
                <a:srgbClr val="000000"/>
              </a:solidFill>
              <a:latin typeface="Times New Roman" pitchFamily="18" charset="0"/>
            </a:endParaRPr>
          </a:p>
        </p:txBody>
      </p:sp>
      <p:sp>
        <p:nvSpPr>
          <p:cNvPr id="12" name="PPTShape_0"/>
          <p:cNvSpPr txBox="1">
            <a:spLocks noChangeArrowheads="1"/>
          </p:cNvSpPr>
          <p:nvPr/>
        </p:nvSpPr>
        <p:spPr bwMode="auto">
          <a:xfrm rot="16200000">
            <a:off x="3383756" y="3746242"/>
            <a:ext cx="1824037"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sz="2000" dirty="0">
                <a:solidFill>
                  <a:srgbClr val="000000"/>
                </a:solidFill>
                <a:latin typeface="Times New Roman" pitchFamily="18" charset="0"/>
              </a:rPr>
              <a:t>SO2, Radiances</a:t>
            </a:r>
          </a:p>
        </p:txBody>
      </p:sp>
      <p:sp>
        <p:nvSpPr>
          <p:cNvPr id="13" name="PPTShape_1"/>
          <p:cNvSpPr txBox="1">
            <a:spLocks noChangeArrowheads="1"/>
          </p:cNvSpPr>
          <p:nvPr/>
        </p:nvSpPr>
        <p:spPr bwMode="auto">
          <a:xfrm rot="16200000">
            <a:off x="2816224" y="3654425"/>
            <a:ext cx="2349500"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sz="2000" dirty="0">
                <a:solidFill>
                  <a:srgbClr val="000000"/>
                </a:solidFill>
                <a:latin typeface="Times New Roman" pitchFamily="18" charset="0"/>
              </a:rPr>
              <a:t>Winds, WV profiling</a:t>
            </a:r>
          </a:p>
        </p:txBody>
      </p:sp>
      <p:sp>
        <p:nvSpPr>
          <p:cNvPr id="14" name="PPTShape_2"/>
          <p:cNvSpPr txBox="1">
            <a:spLocks noChangeArrowheads="1"/>
          </p:cNvSpPr>
          <p:nvPr/>
        </p:nvSpPr>
        <p:spPr bwMode="auto">
          <a:xfrm rot="16200000">
            <a:off x="2559050" y="3702050"/>
            <a:ext cx="2101850"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sz="2000" dirty="0">
                <a:solidFill>
                  <a:srgbClr val="000000"/>
                </a:solidFill>
                <a:latin typeface="Times New Roman" pitchFamily="18" charset="0"/>
              </a:rPr>
              <a:t>TPW, Rainfall rate</a:t>
            </a:r>
          </a:p>
        </p:txBody>
      </p:sp>
      <p:sp>
        <p:nvSpPr>
          <p:cNvPr id="15" name="PPTShape_3"/>
          <p:cNvSpPr txBox="1">
            <a:spLocks noChangeArrowheads="1"/>
          </p:cNvSpPr>
          <p:nvPr/>
        </p:nvSpPr>
        <p:spPr bwMode="auto">
          <a:xfrm rot="16200000">
            <a:off x="1721644" y="3607593"/>
            <a:ext cx="1223963"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sz="2000" dirty="0">
                <a:solidFill>
                  <a:srgbClr val="000000"/>
                </a:solidFill>
                <a:latin typeface="Times New Roman" pitchFamily="18" charset="0"/>
              </a:rPr>
              <a:t>Fires, Fog</a:t>
            </a:r>
          </a:p>
        </p:txBody>
      </p:sp>
      <p:sp>
        <p:nvSpPr>
          <p:cNvPr id="17" name="TextBox 16"/>
          <p:cNvSpPr txBox="1"/>
          <p:nvPr/>
        </p:nvSpPr>
        <p:spPr>
          <a:xfrm>
            <a:off x="2162169" y="6381750"/>
            <a:ext cx="5211683" cy="369332"/>
          </a:xfrm>
          <a:prstGeom prst="rect">
            <a:avLst/>
          </a:prstGeom>
          <a:solidFill>
            <a:schemeClr val="bg1">
              <a:lumMod val="85000"/>
            </a:schemeClr>
          </a:solidFill>
        </p:spPr>
        <p:txBody>
          <a:bodyPr wrap="none" rtlCol="0">
            <a:spAutoFit/>
          </a:bodyPr>
          <a:lstStyle/>
          <a:p>
            <a:r>
              <a:rPr lang="en-US" dirty="0" smtClean="0"/>
              <a:t>There are many other uses than the ones shown!</a:t>
            </a:r>
            <a:endParaRPr lang="en-US" dirty="0"/>
          </a:p>
        </p:txBody>
      </p:sp>
      <p:sp>
        <p:nvSpPr>
          <p:cNvPr id="18" name="TextBox 17"/>
          <p:cNvSpPr txBox="1"/>
          <p:nvPr/>
        </p:nvSpPr>
        <p:spPr>
          <a:xfrm>
            <a:off x="2185416" y="5257800"/>
            <a:ext cx="312906" cy="369332"/>
          </a:xfrm>
          <a:prstGeom prst="rect">
            <a:avLst/>
          </a:prstGeom>
          <a:noFill/>
        </p:spPr>
        <p:txBody>
          <a:bodyPr wrap="none" rtlCol="0">
            <a:spAutoFit/>
          </a:bodyPr>
          <a:lstStyle/>
          <a:p>
            <a:r>
              <a:rPr lang="en-US" b="1" dirty="0" smtClean="0"/>
              <a:t>7</a:t>
            </a:r>
            <a:endParaRPr lang="en-US" b="1" dirty="0"/>
          </a:p>
        </p:txBody>
      </p:sp>
      <p:sp>
        <p:nvSpPr>
          <p:cNvPr id="19" name="TextBox 18"/>
          <p:cNvSpPr txBox="1"/>
          <p:nvPr/>
        </p:nvSpPr>
        <p:spPr>
          <a:xfrm>
            <a:off x="3420894" y="5257800"/>
            <a:ext cx="312906" cy="369332"/>
          </a:xfrm>
          <a:prstGeom prst="rect">
            <a:avLst/>
          </a:prstGeom>
          <a:noFill/>
        </p:spPr>
        <p:txBody>
          <a:bodyPr wrap="none" rtlCol="0">
            <a:spAutoFit/>
          </a:bodyPr>
          <a:lstStyle/>
          <a:p>
            <a:r>
              <a:rPr lang="en-US" b="1" dirty="0" smtClean="0"/>
              <a:t>8</a:t>
            </a:r>
            <a:endParaRPr lang="en-US" b="1" dirty="0"/>
          </a:p>
        </p:txBody>
      </p:sp>
      <p:sp>
        <p:nvSpPr>
          <p:cNvPr id="20" name="TextBox 19"/>
          <p:cNvSpPr txBox="1"/>
          <p:nvPr/>
        </p:nvSpPr>
        <p:spPr>
          <a:xfrm>
            <a:off x="3785616" y="5257800"/>
            <a:ext cx="312906" cy="369332"/>
          </a:xfrm>
          <a:prstGeom prst="rect">
            <a:avLst/>
          </a:prstGeom>
          <a:noFill/>
        </p:spPr>
        <p:txBody>
          <a:bodyPr wrap="none" rtlCol="0">
            <a:spAutoFit/>
          </a:bodyPr>
          <a:lstStyle/>
          <a:p>
            <a:r>
              <a:rPr lang="en-US" b="1" dirty="0" smtClean="0"/>
              <a:t>9</a:t>
            </a:r>
            <a:endParaRPr lang="en-US" b="1" dirty="0"/>
          </a:p>
        </p:txBody>
      </p:sp>
      <p:sp>
        <p:nvSpPr>
          <p:cNvPr id="21" name="TextBox 20"/>
          <p:cNvSpPr txBox="1"/>
          <p:nvPr/>
        </p:nvSpPr>
        <p:spPr>
          <a:xfrm>
            <a:off x="3962400" y="5257800"/>
            <a:ext cx="441146" cy="369332"/>
          </a:xfrm>
          <a:prstGeom prst="rect">
            <a:avLst/>
          </a:prstGeom>
          <a:noFill/>
        </p:spPr>
        <p:txBody>
          <a:bodyPr wrap="none" rtlCol="0">
            <a:spAutoFit/>
          </a:bodyPr>
          <a:lstStyle/>
          <a:p>
            <a:r>
              <a:rPr lang="en-US" b="1" dirty="0" smtClean="0"/>
              <a:t>10</a:t>
            </a:r>
            <a:endParaRPr lang="en-US" b="1" dirty="0"/>
          </a:p>
        </p:txBody>
      </p:sp>
      <p:sp>
        <p:nvSpPr>
          <p:cNvPr id="22" name="TextBox 21"/>
          <p:cNvSpPr txBox="1"/>
          <p:nvPr/>
        </p:nvSpPr>
        <p:spPr>
          <a:xfrm>
            <a:off x="4572000" y="5257800"/>
            <a:ext cx="428387" cy="369332"/>
          </a:xfrm>
          <a:prstGeom prst="rect">
            <a:avLst/>
          </a:prstGeom>
          <a:noFill/>
        </p:spPr>
        <p:txBody>
          <a:bodyPr wrap="none" rtlCol="0">
            <a:spAutoFit/>
          </a:bodyPr>
          <a:lstStyle/>
          <a:p>
            <a:r>
              <a:rPr lang="en-US" b="1" dirty="0" smtClean="0"/>
              <a:t>11</a:t>
            </a:r>
            <a:endParaRPr lang="en-US" b="1" dirty="0"/>
          </a:p>
        </p:txBody>
      </p:sp>
      <p:sp>
        <p:nvSpPr>
          <p:cNvPr id="23" name="TextBox 22"/>
          <p:cNvSpPr txBox="1"/>
          <p:nvPr/>
        </p:nvSpPr>
        <p:spPr>
          <a:xfrm>
            <a:off x="5181600" y="5257800"/>
            <a:ext cx="441146" cy="369332"/>
          </a:xfrm>
          <a:prstGeom prst="rect">
            <a:avLst/>
          </a:prstGeom>
          <a:noFill/>
        </p:spPr>
        <p:txBody>
          <a:bodyPr wrap="none" rtlCol="0">
            <a:spAutoFit/>
          </a:bodyPr>
          <a:lstStyle/>
          <a:p>
            <a:r>
              <a:rPr lang="en-US" b="1" dirty="0" smtClean="0"/>
              <a:t>12</a:t>
            </a:r>
            <a:endParaRPr lang="en-US" b="1" dirty="0"/>
          </a:p>
        </p:txBody>
      </p:sp>
      <p:sp>
        <p:nvSpPr>
          <p:cNvPr id="24" name="TextBox 23"/>
          <p:cNvSpPr txBox="1"/>
          <p:nvPr/>
        </p:nvSpPr>
        <p:spPr>
          <a:xfrm>
            <a:off x="5562600" y="5257800"/>
            <a:ext cx="441146" cy="369332"/>
          </a:xfrm>
          <a:prstGeom prst="rect">
            <a:avLst/>
          </a:prstGeom>
          <a:noFill/>
        </p:spPr>
        <p:txBody>
          <a:bodyPr wrap="none" rtlCol="0">
            <a:spAutoFit/>
          </a:bodyPr>
          <a:lstStyle/>
          <a:p>
            <a:r>
              <a:rPr lang="en-US" b="1" dirty="0" smtClean="0"/>
              <a:t>13</a:t>
            </a:r>
            <a:endParaRPr lang="en-US" b="1" dirty="0"/>
          </a:p>
        </p:txBody>
      </p:sp>
      <p:sp>
        <p:nvSpPr>
          <p:cNvPr id="25" name="TextBox 24"/>
          <p:cNvSpPr txBox="1"/>
          <p:nvPr/>
        </p:nvSpPr>
        <p:spPr>
          <a:xfrm>
            <a:off x="6035854" y="5257800"/>
            <a:ext cx="441146" cy="369332"/>
          </a:xfrm>
          <a:prstGeom prst="rect">
            <a:avLst/>
          </a:prstGeom>
          <a:noFill/>
        </p:spPr>
        <p:txBody>
          <a:bodyPr wrap="none" rtlCol="0">
            <a:spAutoFit/>
          </a:bodyPr>
          <a:lstStyle/>
          <a:p>
            <a:r>
              <a:rPr lang="en-US" b="1" dirty="0" smtClean="0"/>
              <a:t>14</a:t>
            </a:r>
            <a:endParaRPr lang="en-US" b="1" dirty="0"/>
          </a:p>
        </p:txBody>
      </p:sp>
      <p:sp>
        <p:nvSpPr>
          <p:cNvPr id="26" name="TextBox 25"/>
          <p:cNvSpPr txBox="1"/>
          <p:nvPr/>
        </p:nvSpPr>
        <p:spPr>
          <a:xfrm>
            <a:off x="6629400" y="5257800"/>
            <a:ext cx="441146" cy="369332"/>
          </a:xfrm>
          <a:prstGeom prst="rect">
            <a:avLst/>
          </a:prstGeom>
          <a:noFill/>
        </p:spPr>
        <p:txBody>
          <a:bodyPr wrap="none" rtlCol="0">
            <a:spAutoFit/>
          </a:bodyPr>
          <a:lstStyle/>
          <a:p>
            <a:r>
              <a:rPr lang="en-US" b="1" dirty="0" smtClean="0"/>
              <a:t>15</a:t>
            </a:r>
            <a:endParaRPr lang="en-US" b="1" dirty="0"/>
          </a:p>
        </p:txBody>
      </p:sp>
      <p:sp>
        <p:nvSpPr>
          <p:cNvPr id="27" name="TextBox 26"/>
          <p:cNvSpPr txBox="1"/>
          <p:nvPr/>
        </p:nvSpPr>
        <p:spPr>
          <a:xfrm>
            <a:off x="7159752" y="5257800"/>
            <a:ext cx="441146" cy="369332"/>
          </a:xfrm>
          <a:prstGeom prst="rect">
            <a:avLst/>
          </a:prstGeom>
          <a:noFill/>
        </p:spPr>
        <p:txBody>
          <a:bodyPr wrap="none" rtlCol="0">
            <a:spAutoFit/>
          </a:bodyPr>
          <a:lstStyle/>
          <a:p>
            <a:r>
              <a:rPr lang="en-US" b="1" dirty="0" smtClean="0"/>
              <a:t>16</a:t>
            </a:r>
            <a:endParaRPr lang="en-US" b="1" dirty="0"/>
          </a:p>
        </p:txBody>
      </p:sp>
    </p:spTree>
    <p:custDataLst>
      <p:tags r:id="rId1"/>
    </p:custDataLst>
    <p:extLst>
      <p:ext uri="{BB962C8B-B14F-4D97-AF65-F5344CB8AC3E}">
        <p14:creationId xmlns:p14="http://schemas.microsoft.com/office/powerpoint/2010/main" val="1114670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95000"/>
                    <a:lumOff val="5000"/>
                  </a:schemeClr>
                </a:solidFill>
              </a:rPr>
              <a:t>Parallax</a:t>
            </a:r>
            <a:endParaRPr lang="en-US" dirty="0">
              <a:solidFill>
                <a:schemeClr val="tx1">
                  <a:lumMod val="95000"/>
                  <a:lumOff val="5000"/>
                </a:schemeClr>
              </a:solidFill>
            </a:endParaRPr>
          </a:p>
        </p:txBody>
      </p:sp>
      <p:sp>
        <p:nvSpPr>
          <p:cNvPr id="5" name="Content Placeholder 4"/>
          <p:cNvSpPr>
            <a:spLocks noGrp="1"/>
          </p:cNvSpPr>
          <p:nvPr>
            <p:ph idx="1"/>
          </p:nvPr>
        </p:nvSpPr>
        <p:spPr>
          <a:xfrm>
            <a:off x="990600" y="1600201"/>
            <a:ext cx="7696200" cy="2895600"/>
          </a:xfrm>
        </p:spPr>
        <p:txBody>
          <a:bodyPr/>
          <a:lstStyle/>
          <a:p>
            <a:r>
              <a:rPr lang="en-US" dirty="0" smtClean="0"/>
              <a:t>Each pixel is navigated to a particular point, line-of-sight to satellite</a:t>
            </a:r>
          </a:p>
          <a:p>
            <a:r>
              <a:rPr lang="en-US" dirty="0" smtClean="0"/>
              <a:t>If a Tall Cloud develops in that line-of-sight, that information is navigated to the ‘wrong’ pixel</a:t>
            </a:r>
          </a:p>
          <a:p>
            <a:r>
              <a:rPr lang="en-US" dirty="0" smtClean="0"/>
              <a:t>Parallax effects increase as you move away from the sub-satellite point</a:t>
            </a:r>
          </a:p>
          <a:p>
            <a:r>
              <a:rPr lang="en-US" dirty="0" smtClean="0"/>
              <a:t>Parallax effects increase as clouds get taller</a:t>
            </a:r>
            <a:endParaRPr lang="en-US" dirty="0"/>
          </a:p>
        </p:txBody>
      </p:sp>
      <p:sp>
        <p:nvSpPr>
          <p:cNvPr id="3" name="Footer Placeholder 2"/>
          <p:cNvSpPr>
            <a:spLocks noGrp="1"/>
          </p:cNvSpPr>
          <p:nvPr>
            <p:ph type="ftr" sz="quarter" idx="11"/>
          </p:nvPr>
        </p:nvSpPr>
        <p:spPr/>
        <p:txBody>
          <a:bodyPr/>
          <a:lstStyle/>
          <a:p>
            <a:pPr>
              <a:defRPr/>
            </a:pPr>
            <a:r>
              <a:rPr lang="en-US" smtClean="0"/>
              <a:t>Satellite Foundational Course - GOES-R</a:t>
            </a:r>
            <a:endParaRPr lang="en-US"/>
          </a:p>
        </p:txBody>
      </p:sp>
      <p:sp>
        <p:nvSpPr>
          <p:cNvPr id="4" name="Slide Number Placeholder 3"/>
          <p:cNvSpPr>
            <a:spLocks noGrp="1"/>
          </p:cNvSpPr>
          <p:nvPr>
            <p:ph type="sldNum" sz="quarter" idx="12"/>
          </p:nvPr>
        </p:nvSpPr>
        <p:spPr/>
        <p:txBody>
          <a:bodyPr/>
          <a:lstStyle/>
          <a:p>
            <a:pPr>
              <a:defRPr/>
            </a:pPr>
            <a:fld id="{4265F424-A057-41D9-9808-928C5B6B6085}" type="slidenum">
              <a:rPr lang="en-US" smtClean="0"/>
              <a:pPr>
                <a:defRPr/>
              </a:pPr>
              <a:t>23</a:t>
            </a:fld>
            <a:endParaRPr lang="en-US"/>
          </a:p>
        </p:txBody>
      </p:sp>
    </p:spTree>
    <p:custDataLst>
      <p:tags r:id="rId1"/>
    </p:custDataLst>
    <p:extLst>
      <p:ext uri="{BB962C8B-B14F-4D97-AF65-F5344CB8AC3E}">
        <p14:creationId xmlns:p14="http://schemas.microsoft.com/office/powerpoint/2010/main" val="21791185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1121337" y="787789"/>
            <a:ext cx="3657600" cy="2743200"/>
          </a:xfrm>
          <a:prstGeom prst="rect">
            <a:avLst/>
          </a:prstGeom>
        </p:spPr>
      </p:pic>
      <p:sp>
        <p:nvSpPr>
          <p:cNvPr id="4" name="Footer Placeholder 3"/>
          <p:cNvSpPr>
            <a:spLocks noGrp="1"/>
          </p:cNvSpPr>
          <p:nvPr>
            <p:ph type="ftr" sz="quarter" idx="11"/>
          </p:nvPr>
        </p:nvSpPr>
        <p:spPr/>
        <p:txBody>
          <a:bodyPr/>
          <a:lstStyle/>
          <a:p>
            <a:pPr>
              <a:defRPr/>
            </a:pPr>
            <a:r>
              <a:rPr lang="en-US" smtClean="0"/>
              <a:t>Satellite Foundational Course - GOES-R</a:t>
            </a:r>
            <a:endParaRPr lang="en-US"/>
          </a:p>
        </p:txBody>
      </p:sp>
      <p:sp>
        <p:nvSpPr>
          <p:cNvPr id="5" name="Slide Number Placeholder 4"/>
          <p:cNvSpPr>
            <a:spLocks noGrp="1"/>
          </p:cNvSpPr>
          <p:nvPr>
            <p:ph type="sldNum" sz="quarter" idx="12"/>
          </p:nvPr>
        </p:nvSpPr>
        <p:spPr/>
        <p:txBody>
          <a:bodyPr/>
          <a:lstStyle/>
          <a:p>
            <a:pPr>
              <a:defRPr/>
            </a:pPr>
            <a:fld id="{41117FE8-98F9-41FA-9392-33A066033D3C}" type="slidenum">
              <a:rPr lang="en-US" smtClean="0"/>
              <a:pPr>
                <a:defRPr/>
              </a:pPr>
              <a:t>24</a:t>
            </a:fld>
            <a:endParaRPr lang="en-US"/>
          </a:p>
        </p:txBody>
      </p:sp>
      <p:sp>
        <p:nvSpPr>
          <p:cNvPr id="7" name="TextBox 6"/>
          <p:cNvSpPr txBox="1"/>
          <p:nvPr/>
        </p:nvSpPr>
        <p:spPr>
          <a:xfrm>
            <a:off x="4419600" y="457200"/>
            <a:ext cx="4031873" cy="1754326"/>
          </a:xfrm>
          <a:prstGeom prst="rect">
            <a:avLst/>
          </a:prstGeom>
          <a:solidFill>
            <a:schemeClr val="bg1">
              <a:lumMod val="95000"/>
            </a:schemeClr>
          </a:solidFill>
          <a:ln w="47625">
            <a:solidFill>
              <a:schemeClr val="accent2">
                <a:lumMod val="75000"/>
              </a:schemeClr>
            </a:solidFill>
          </a:ln>
        </p:spPr>
        <p:txBody>
          <a:bodyPr wrap="none" rtlCol="0">
            <a:spAutoFit/>
          </a:bodyPr>
          <a:lstStyle/>
          <a:p>
            <a:r>
              <a:rPr lang="en-US" b="1" dirty="0" smtClean="0">
                <a:solidFill>
                  <a:schemeClr val="tx1">
                    <a:lumMod val="95000"/>
                    <a:lumOff val="5000"/>
                  </a:schemeClr>
                </a:solidFill>
              </a:rPr>
              <a:t>Satellite views the pixel – but what </a:t>
            </a:r>
          </a:p>
          <a:p>
            <a:r>
              <a:rPr lang="en-US" b="1" dirty="0" smtClean="0">
                <a:solidFill>
                  <a:schemeClr val="tx1">
                    <a:lumMod val="95000"/>
                    <a:lumOff val="5000"/>
                  </a:schemeClr>
                </a:solidFill>
              </a:rPr>
              <a:t>happens when a cloud develops?  </a:t>
            </a:r>
          </a:p>
          <a:p>
            <a:r>
              <a:rPr lang="en-US" b="1" dirty="0" smtClean="0">
                <a:solidFill>
                  <a:schemeClr val="tx1">
                    <a:lumMod val="95000"/>
                    <a:lumOff val="5000"/>
                  </a:schemeClr>
                </a:solidFill>
              </a:rPr>
              <a:t>Cloud information is navigated to </a:t>
            </a:r>
          </a:p>
          <a:p>
            <a:r>
              <a:rPr lang="en-US" b="1" dirty="0" smtClean="0">
                <a:solidFill>
                  <a:schemeClr val="tx1">
                    <a:lumMod val="95000"/>
                    <a:lumOff val="5000"/>
                  </a:schemeClr>
                </a:solidFill>
              </a:rPr>
              <a:t>the wrong point.</a:t>
            </a:r>
          </a:p>
          <a:p>
            <a:r>
              <a:rPr lang="en-US" b="1" dirty="0" smtClean="0">
                <a:solidFill>
                  <a:schemeClr val="tx1">
                    <a:lumMod val="95000"/>
                    <a:lumOff val="5000"/>
                  </a:schemeClr>
                </a:solidFill>
              </a:rPr>
              <a:t>Error is proportional to both cloud</a:t>
            </a:r>
          </a:p>
          <a:p>
            <a:r>
              <a:rPr lang="en-US" b="1" dirty="0">
                <a:solidFill>
                  <a:schemeClr val="tx1">
                    <a:lumMod val="95000"/>
                    <a:lumOff val="5000"/>
                  </a:schemeClr>
                </a:solidFill>
              </a:rPr>
              <a:t>h</a:t>
            </a:r>
            <a:r>
              <a:rPr lang="en-US" b="1" dirty="0" smtClean="0">
                <a:solidFill>
                  <a:schemeClr val="tx1">
                    <a:lumMod val="95000"/>
                    <a:lumOff val="5000"/>
                  </a:schemeClr>
                </a:solidFill>
              </a:rPr>
              <a:t>eight and distance from nadir</a:t>
            </a:r>
            <a:endParaRPr lang="en-US" b="1" dirty="0">
              <a:solidFill>
                <a:schemeClr val="tx1">
                  <a:lumMod val="95000"/>
                  <a:lumOff val="5000"/>
                </a:schemeClr>
              </a:solidFill>
            </a:endParaRPr>
          </a:p>
        </p:txBody>
      </p:sp>
      <p:pic>
        <p:nvPicPr>
          <p:cNvPr id="3" name="Picture 2"/>
          <p:cNvPicPr>
            <a:picLocks noChangeAspect="1"/>
          </p:cNvPicPr>
          <p:nvPr>
            <p:custDataLst>
              <p:tags r:id="rId3"/>
            </p:custDataLst>
          </p:nvPr>
        </p:nvPicPr>
        <p:blipFill>
          <a:blip r:embed="rId7">
            <a:extLst>
              <a:ext uri="{28A0092B-C50C-407E-A947-70E740481C1C}">
                <a14:useLocalDpi xmlns:a14="http://schemas.microsoft.com/office/drawing/2010/main" val="0"/>
              </a:ext>
            </a:extLst>
          </a:blip>
          <a:stretch>
            <a:fillRect/>
          </a:stretch>
        </p:blipFill>
        <p:spPr>
          <a:xfrm>
            <a:off x="4419600" y="3581400"/>
            <a:ext cx="3657600" cy="2743200"/>
          </a:xfrm>
          <a:prstGeom prst="rect">
            <a:avLst/>
          </a:prstGeom>
        </p:spPr>
      </p:pic>
      <p:cxnSp>
        <p:nvCxnSpPr>
          <p:cNvPr id="14" name="Straight Arrow Connector 13"/>
          <p:cNvCxnSpPr/>
          <p:nvPr/>
        </p:nvCxnSpPr>
        <p:spPr>
          <a:xfrm flipH="1" flipV="1">
            <a:off x="1133856" y="1334364"/>
            <a:ext cx="2841062" cy="1408836"/>
          </a:xfrm>
          <a:prstGeom prst="straightConnector1">
            <a:avLst/>
          </a:prstGeom>
          <a:ln>
            <a:solidFill>
              <a:srgbClr val="A365D1"/>
            </a:solidFill>
            <a:prstDash val="sysDot"/>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H="1" flipV="1">
            <a:off x="3477931" y="3752418"/>
            <a:ext cx="1420531" cy="704418"/>
          </a:xfrm>
          <a:prstGeom prst="straightConnector1">
            <a:avLst/>
          </a:prstGeom>
          <a:ln>
            <a:solidFill>
              <a:srgbClr val="A365D1"/>
            </a:solidFill>
            <a:prstDash val="sysDot"/>
            <a:tailEnd type="arrow"/>
          </a:ln>
        </p:spPr>
        <p:style>
          <a:lnRef idx="2">
            <a:schemeClr val="accent1"/>
          </a:lnRef>
          <a:fillRef idx="0">
            <a:schemeClr val="accent1"/>
          </a:fillRef>
          <a:effectRef idx="1">
            <a:schemeClr val="accent1"/>
          </a:effectRef>
          <a:fontRef idx="minor">
            <a:schemeClr val="tx1"/>
          </a:fontRef>
        </p:style>
      </p:cxnSp>
      <p:sp>
        <p:nvSpPr>
          <p:cNvPr id="19" name="Bent Arrow 18"/>
          <p:cNvSpPr/>
          <p:nvPr/>
        </p:nvSpPr>
        <p:spPr>
          <a:xfrm rot="5400000">
            <a:off x="5562599" y="3733801"/>
            <a:ext cx="1219202" cy="2438400"/>
          </a:xfrm>
          <a:prstGeom prst="bentArrow">
            <a:avLst/>
          </a:prstGeom>
          <a:pattFill prst="pct5">
            <a:fgClr>
              <a:srgbClr val="A365D1"/>
            </a:fgClr>
            <a:bgClr>
              <a:schemeClr val="bg1"/>
            </a:bgClr>
          </a:pattFill>
          <a:ln>
            <a:solidFill>
              <a:schemeClr val="accent1">
                <a:shade val="95000"/>
                <a:satMod val="105000"/>
                <a:alpha val="32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0" name="TextBox 19"/>
          <p:cNvSpPr txBox="1"/>
          <p:nvPr/>
        </p:nvSpPr>
        <p:spPr>
          <a:xfrm>
            <a:off x="3028888" y="4464025"/>
            <a:ext cx="1524000" cy="1815882"/>
          </a:xfrm>
          <a:prstGeom prst="rect">
            <a:avLst/>
          </a:prstGeom>
          <a:noFill/>
        </p:spPr>
        <p:txBody>
          <a:bodyPr wrap="square" rtlCol="0">
            <a:spAutoFit/>
          </a:bodyPr>
          <a:lstStyle/>
          <a:p>
            <a:r>
              <a:rPr lang="en-US" sz="1400" dirty="0" smtClean="0"/>
              <a:t>Radiation detected from the side of the cloud is </a:t>
            </a:r>
            <a:r>
              <a:rPr lang="en-US" sz="1400" dirty="0" err="1" smtClean="0"/>
              <a:t>mis</a:t>
            </a:r>
            <a:r>
              <a:rPr lang="en-US" sz="1400" dirty="0" smtClean="0"/>
              <a:t>-navigated to a point farther from the sub-satellite point</a:t>
            </a:r>
            <a:endParaRPr lang="en-US" sz="1400" dirty="0"/>
          </a:p>
        </p:txBody>
      </p:sp>
      <p:sp>
        <p:nvSpPr>
          <p:cNvPr id="21" name="Oval 20"/>
          <p:cNvSpPr/>
          <p:nvPr/>
        </p:nvSpPr>
        <p:spPr>
          <a:xfrm>
            <a:off x="4778937" y="4104627"/>
            <a:ext cx="402663" cy="772173"/>
          </a:xfrm>
          <a:prstGeom prst="ellipse">
            <a:avLst/>
          </a:prstGeom>
          <a:noFill/>
          <a:ln w="5715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3430300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Satellite Foundational Course - GOES-R</a:t>
            </a:r>
            <a:endParaRPr lang="en-US"/>
          </a:p>
        </p:txBody>
      </p:sp>
      <p:sp>
        <p:nvSpPr>
          <p:cNvPr id="3" name="Slide Number Placeholder 2"/>
          <p:cNvSpPr>
            <a:spLocks noGrp="1"/>
          </p:cNvSpPr>
          <p:nvPr>
            <p:ph type="sldNum" sz="quarter" idx="12"/>
          </p:nvPr>
        </p:nvSpPr>
        <p:spPr/>
        <p:txBody>
          <a:bodyPr/>
          <a:lstStyle/>
          <a:p>
            <a:fld id="{0CED685E-94B8-466F-98A9-5412A219D80F}" type="slidenum">
              <a:rPr lang="en-US" smtClean="0"/>
              <a:t>25</a:t>
            </a:fld>
            <a:endParaRPr lang="en-US"/>
          </a:p>
        </p:txBody>
      </p:sp>
      <p:pic>
        <p:nvPicPr>
          <p:cNvPr id="8" name="Picture 7" descr="PLAX_G14_ORG_ORG_REPORTS"/>
          <p:cNvPicPr>
            <a:picLocks noGrp="1" noChangeAspect="1"/>
          </p:cNvPicPr>
          <p:nvPr isPhoto="1">
            <p:custDataLst>
              <p:tags r:id="rId2"/>
            </p:custDataLst>
          </p:nvPr>
        </p:nvPicPr>
        <p:blipFill>
          <a:blip r:embed="rId6">
            <a:lum/>
            <a:extLst>
              <a:ext uri="{28A0092B-C50C-407E-A947-70E740481C1C}">
                <a14:useLocalDpi xmlns:a14="http://schemas.microsoft.com/office/drawing/2010/main" val="0"/>
              </a:ext>
            </a:extLst>
          </a:blip>
          <a:stretch>
            <a:fillRect/>
          </a:stretch>
        </p:blipFill>
        <p:spPr>
          <a:xfrm>
            <a:off x="838200" y="304800"/>
            <a:ext cx="5943600" cy="4457700"/>
          </a:xfrm>
          <a:prstGeom prst="rect">
            <a:avLst/>
          </a:prstGeom>
          <a:noFill/>
          <a:ln>
            <a:noFill/>
          </a:ln>
        </p:spPr>
      </p:pic>
      <p:pic>
        <p:nvPicPr>
          <p:cNvPr id="9" name="Picture 8" descr="PLAX_G14_ORG_PLAX_REPORTS"/>
          <p:cNvPicPr>
            <a:picLocks noGrp="1" noChangeAspect="1"/>
          </p:cNvPicPr>
          <p:nvPr isPhoto="1">
            <p:custDataLst>
              <p:tags r:id="rId3"/>
            </p:custDataLst>
          </p:nvPr>
        </p:nvPicPr>
        <p:blipFill>
          <a:blip r:embed="rId7">
            <a:lum/>
            <a:extLst>
              <a:ext uri="{28A0092B-C50C-407E-A947-70E740481C1C}">
                <a14:useLocalDpi xmlns:a14="http://schemas.microsoft.com/office/drawing/2010/main" val="0"/>
              </a:ext>
            </a:extLst>
          </a:blip>
          <a:stretch>
            <a:fillRect/>
          </a:stretch>
        </p:blipFill>
        <p:spPr>
          <a:xfrm>
            <a:off x="3200400" y="1981200"/>
            <a:ext cx="5943600" cy="4457700"/>
          </a:xfrm>
          <a:prstGeom prst="rect">
            <a:avLst/>
          </a:prstGeom>
          <a:noFill/>
          <a:ln>
            <a:noFill/>
          </a:ln>
        </p:spPr>
      </p:pic>
      <p:sp>
        <p:nvSpPr>
          <p:cNvPr id="10" name="TextBox 9"/>
          <p:cNvSpPr txBox="1"/>
          <p:nvPr/>
        </p:nvSpPr>
        <p:spPr>
          <a:xfrm>
            <a:off x="1600200" y="762000"/>
            <a:ext cx="3352800" cy="369332"/>
          </a:xfrm>
          <a:prstGeom prst="rect">
            <a:avLst/>
          </a:prstGeom>
          <a:solidFill>
            <a:schemeClr val="bg1">
              <a:lumMod val="95000"/>
            </a:schemeClr>
          </a:solidFill>
        </p:spPr>
        <p:txBody>
          <a:bodyPr wrap="square" rtlCol="0">
            <a:spAutoFit/>
          </a:bodyPr>
          <a:lstStyle/>
          <a:p>
            <a:r>
              <a:rPr lang="en-US" dirty="0" smtClean="0"/>
              <a:t>GOES-14, original storm report</a:t>
            </a:r>
            <a:endParaRPr lang="en-US" dirty="0"/>
          </a:p>
        </p:txBody>
      </p:sp>
      <p:sp>
        <p:nvSpPr>
          <p:cNvPr id="11" name="TextBox 10"/>
          <p:cNvSpPr txBox="1"/>
          <p:nvPr/>
        </p:nvSpPr>
        <p:spPr>
          <a:xfrm>
            <a:off x="3543300" y="4762500"/>
            <a:ext cx="5257800" cy="369332"/>
          </a:xfrm>
          <a:prstGeom prst="rect">
            <a:avLst/>
          </a:prstGeom>
          <a:solidFill>
            <a:schemeClr val="bg1">
              <a:lumMod val="95000"/>
            </a:schemeClr>
          </a:solidFill>
        </p:spPr>
        <p:txBody>
          <a:bodyPr wrap="square" rtlCol="0">
            <a:spAutoFit/>
          </a:bodyPr>
          <a:lstStyle/>
          <a:p>
            <a:r>
              <a:rPr lang="en-US" dirty="0" smtClean="0"/>
              <a:t>GOES-14, parallax corrected (12km) storm report</a:t>
            </a:r>
            <a:endParaRPr lang="en-US" dirty="0"/>
          </a:p>
        </p:txBody>
      </p:sp>
      <p:sp>
        <p:nvSpPr>
          <p:cNvPr id="12" name="Oval 11"/>
          <p:cNvSpPr/>
          <p:nvPr/>
        </p:nvSpPr>
        <p:spPr>
          <a:xfrm>
            <a:off x="1905000" y="1600200"/>
            <a:ext cx="762000" cy="838200"/>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4267200" y="3200400"/>
            <a:ext cx="762000" cy="838200"/>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670776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9200" y="1466850"/>
            <a:ext cx="4114800" cy="3429559"/>
          </a:xfrm>
          <a:prstGeom prst="rect">
            <a:avLst/>
          </a:prstGeom>
        </p:spPr>
      </p:pic>
      <p:sp>
        <p:nvSpPr>
          <p:cNvPr id="19459" name="Text Box 3"/>
          <p:cNvSpPr txBox="1">
            <a:spLocks noChangeArrowheads="1"/>
          </p:cNvSpPr>
          <p:nvPr/>
        </p:nvSpPr>
        <p:spPr bwMode="auto">
          <a:xfrm>
            <a:off x="1572039" y="5029200"/>
            <a:ext cx="2695161"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smtClean="0">
                <a:solidFill>
                  <a:srgbClr val="000000"/>
                </a:solidFill>
                <a:latin typeface="Times New Roman" pitchFamily="18" charset="0"/>
              </a:rPr>
              <a:t>ABI in Test Position</a:t>
            </a:r>
            <a:endParaRPr lang="en-US" sz="2400" dirty="0">
              <a:solidFill>
                <a:srgbClr val="000000"/>
              </a:solidFill>
              <a:latin typeface="Times New Roman" pitchFamily="18" charset="0"/>
            </a:endParaRPr>
          </a:p>
        </p:txBody>
      </p:sp>
      <p:sp>
        <p:nvSpPr>
          <p:cNvPr id="2" name="Footer Placeholder 1"/>
          <p:cNvSpPr>
            <a:spLocks noGrp="1"/>
          </p:cNvSpPr>
          <p:nvPr>
            <p:ph type="ftr" sz="quarter" idx="11"/>
          </p:nvPr>
        </p:nvSpPr>
        <p:spPr/>
        <p:txBody>
          <a:bodyPr/>
          <a:lstStyle/>
          <a:p>
            <a:pPr>
              <a:defRPr/>
            </a:pPr>
            <a:r>
              <a:rPr lang="en-US" smtClean="0">
                <a:solidFill>
                  <a:srgbClr val="000000"/>
                </a:solidFill>
              </a:rPr>
              <a:t>Satellite Foundational Course - GOES-R</a:t>
            </a:r>
            <a:endParaRPr lang="en-US">
              <a:solidFill>
                <a:srgbClr val="000000"/>
              </a:solidFill>
            </a:endParaRPr>
          </a:p>
        </p:txBody>
      </p:sp>
      <p:sp>
        <p:nvSpPr>
          <p:cNvPr id="3" name="Slide Number Placeholder 2"/>
          <p:cNvSpPr>
            <a:spLocks noGrp="1"/>
          </p:cNvSpPr>
          <p:nvPr>
            <p:ph type="sldNum" sz="quarter" idx="12"/>
          </p:nvPr>
        </p:nvSpPr>
        <p:spPr/>
        <p:txBody>
          <a:bodyPr/>
          <a:lstStyle/>
          <a:p>
            <a:pPr>
              <a:defRPr/>
            </a:pPr>
            <a:fld id="{BB8E404E-D1A8-4BB6-BB55-82DAC8A4DB4E}" type="slidenum">
              <a:rPr lang="en-US" smtClean="0">
                <a:solidFill>
                  <a:srgbClr val="000000"/>
                </a:solidFill>
              </a:rPr>
              <a:pPr>
                <a:defRPr/>
              </a:pPr>
              <a:t>26</a:t>
            </a:fld>
            <a:endParaRPr lang="en-US">
              <a:solidFill>
                <a:srgbClr val="000000"/>
              </a:solidFill>
            </a:endParaRPr>
          </a:p>
        </p:txBody>
      </p:sp>
      <p:sp>
        <p:nvSpPr>
          <p:cNvPr id="15" name="PPTShape_1"/>
          <p:cNvSpPr txBox="1">
            <a:spLocks noChangeArrowheads="1"/>
          </p:cNvSpPr>
          <p:nvPr/>
        </p:nvSpPr>
        <p:spPr bwMode="auto">
          <a:xfrm>
            <a:off x="6156481" y="4991100"/>
            <a:ext cx="1920719"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dirty="0" smtClean="0">
                <a:solidFill>
                  <a:srgbClr val="000000"/>
                </a:solidFill>
                <a:latin typeface="Times New Roman" pitchFamily="18" charset="0"/>
              </a:rPr>
              <a:t>MRMS Radar</a:t>
            </a:r>
            <a:endParaRPr lang="en-US" sz="2400" dirty="0">
              <a:solidFill>
                <a:srgbClr val="000000"/>
              </a:solidFill>
              <a:latin typeface="Times New Roman" pitchFamily="18" charset="0"/>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7250" y="1466850"/>
            <a:ext cx="4114800" cy="3429559"/>
          </a:xfrm>
          <a:prstGeom prst="rect">
            <a:avLst/>
          </a:prstGeom>
        </p:spPr>
      </p:pic>
      <p:sp>
        <p:nvSpPr>
          <p:cNvPr id="6" name="Oval 5"/>
          <p:cNvSpPr/>
          <p:nvPr/>
        </p:nvSpPr>
        <p:spPr>
          <a:xfrm>
            <a:off x="6921798" y="3108960"/>
            <a:ext cx="381000" cy="381000"/>
          </a:xfrm>
          <a:prstGeom prst="ellipse">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2723703" y="3108960"/>
            <a:ext cx="381000" cy="381000"/>
          </a:xfrm>
          <a:prstGeom prst="ellipse">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7410898" y="2651760"/>
            <a:ext cx="381000" cy="381000"/>
          </a:xfrm>
          <a:prstGeom prst="ellipse">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3276600" y="2651760"/>
            <a:ext cx="381000" cy="381000"/>
          </a:xfrm>
          <a:prstGeom prst="ellipse">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044060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lumMod val="95000"/>
                    <a:lumOff val="5000"/>
                  </a:schemeClr>
                </a:solidFill>
              </a:rPr>
              <a:t>GOES-R Imagery Bit </a:t>
            </a:r>
            <a:r>
              <a:rPr lang="en-US" dirty="0">
                <a:solidFill>
                  <a:schemeClr val="tx1">
                    <a:lumMod val="95000"/>
                    <a:lumOff val="5000"/>
                  </a:schemeClr>
                </a:solidFill>
              </a:rPr>
              <a:t>D</a:t>
            </a:r>
            <a:r>
              <a:rPr lang="en-US" dirty="0" smtClean="0">
                <a:solidFill>
                  <a:schemeClr val="tx1">
                    <a:lumMod val="95000"/>
                    <a:lumOff val="5000"/>
                  </a:schemeClr>
                </a:solidFill>
              </a:rPr>
              <a:t>epths</a:t>
            </a:r>
            <a:endParaRPr lang="en-US" dirty="0">
              <a:solidFill>
                <a:schemeClr val="tx1">
                  <a:lumMod val="95000"/>
                  <a:lumOff val="5000"/>
                </a:schemeClr>
              </a:solidFill>
            </a:endParaRPr>
          </a:p>
        </p:txBody>
      </p:sp>
      <p:sp>
        <p:nvSpPr>
          <p:cNvPr id="3" name="Content Placeholder 2"/>
          <p:cNvSpPr>
            <a:spLocks noGrp="1"/>
          </p:cNvSpPr>
          <p:nvPr>
            <p:ph idx="1"/>
          </p:nvPr>
        </p:nvSpPr>
        <p:spPr>
          <a:xfrm>
            <a:off x="990600" y="1600200"/>
            <a:ext cx="7924800" cy="4525963"/>
          </a:xfrm>
        </p:spPr>
        <p:txBody>
          <a:bodyPr>
            <a:normAutofit/>
          </a:bodyPr>
          <a:lstStyle/>
          <a:p>
            <a:r>
              <a:rPr lang="en-US" dirty="0" smtClean="0"/>
              <a:t>Bit depth establishes the precision of the data. The higher the bit depth, the higher the precision.</a:t>
            </a:r>
          </a:p>
          <a:p>
            <a:r>
              <a:rPr lang="en-US" dirty="0" smtClean="0"/>
              <a:t>Heritage imagery was transmitted and displayed in AWIPS (and elsewhere) with eight bits (2</a:t>
            </a:r>
            <a:r>
              <a:rPr lang="en-US" baseline="30000" dirty="0" smtClean="0"/>
              <a:t>8</a:t>
            </a:r>
            <a:r>
              <a:rPr lang="en-US" dirty="0" smtClean="0"/>
              <a:t> = 256 discrete values).</a:t>
            </a:r>
          </a:p>
          <a:p>
            <a:r>
              <a:rPr lang="en-US" dirty="0" smtClean="0"/>
              <a:t>GOES-R imagery is between 11 and 14 bits:</a:t>
            </a:r>
          </a:p>
          <a:p>
            <a:pPr lvl="1"/>
            <a:r>
              <a:rPr lang="en-US" dirty="0" smtClean="0"/>
              <a:t>11 bits (2,048 discrete values)</a:t>
            </a:r>
          </a:p>
          <a:p>
            <a:pPr lvl="2"/>
            <a:r>
              <a:rPr lang="en-US" dirty="0" smtClean="0"/>
              <a:t>Bands 1 through 6 (0.0006), 8 and 9, and 16 (0.04)</a:t>
            </a:r>
          </a:p>
          <a:p>
            <a:pPr lvl="1"/>
            <a:r>
              <a:rPr lang="en-US" dirty="0" smtClean="0"/>
              <a:t>12 bits (4,096 discrete values)</a:t>
            </a:r>
          </a:p>
          <a:p>
            <a:pPr lvl="2"/>
            <a:r>
              <a:rPr lang="en-US" dirty="0" smtClean="0"/>
              <a:t>Bands 10 through 15 (0.04)</a:t>
            </a:r>
          </a:p>
          <a:p>
            <a:pPr lvl="1"/>
            <a:r>
              <a:rPr lang="en-US" dirty="0" smtClean="0"/>
              <a:t>14 bits (16,384 discrete values)</a:t>
            </a:r>
          </a:p>
          <a:p>
            <a:pPr lvl="2"/>
            <a:r>
              <a:rPr lang="en-US" dirty="0" smtClean="0"/>
              <a:t>Band 7 (for fires, greater range)</a:t>
            </a:r>
          </a:p>
        </p:txBody>
      </p:sp>
      <p:sp>
        <p:nvSpPr>
          <p:cNvPr id="5" name="Footer Placeholder 4"/>
          <p:cNvSpPr>
            <a:spLocks noGrp="1"/>
          </p:cNvSpPr>
          <p:nvPr>
            <p:ph type="ftr" sz="quarter" idx="11"/>
          </p:nvPr>
        </p:nvSpPr>
        <p:spPr/>
        <p:txBody>
          <a:bodyPr/>
          <a:lstStyle/>
          <a:p>
            <a:pPr>
              <a:defRPr/>
            </a:pPr>
            <a:r>
              <a:rPr lang="en-US" smtClean="0"/>
              <a:t>Satellite Foundational Course - GOES-R</a:t>
            </a:r>
            <a:endParaRPr lang="en-US"/>
          </a:p>
        </p:txBody>
      </p:sp>
      <p:sp>
        <p:nvSpPr>
          <p:cNvPr id="4" name="Slide Number Placeholder 3"/>
          <p:cNvSpPr>
            <a:spLocks noGrp="1"/>
          </p:cNvSpPr>
          <p:nvPr>
            <p:ph type="sldNum" sz="quarter" idx="12"/>
          </p:nvPr>
        </p:nvSpPr>
        <p:spPr/>
        <p:txBody>
          <a:bodyPr/>
          <a:lstStyle/>
          <a:p>
            <a:fld id="{2717066C-3C81-0540-A538-716AC5831F95}" type="slidenum">
              <a:rPr lang="en-US" smtClean="0"/>
              <a:t>27</a:t>
            </a:fld>
            <a:endParaRPr lang="en-US"/>
          </a:p>
        </p:txBody>
      </p:sp>
    </p:spTree>
    <p:custDataLst>
      <p:tags r:id="rId1"/>
    </p:custDataLst>
    <p:extLst>
      <p:ext uri="{BB962C8B-B14F-4D97-AF65-F5344CB8AC3E}">
        <p14:creationId xmlns:p14="http://schemas.microsoft.com/office/powerpoint/2010/main" val="12017337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406219" y="0"/>
            <a:ext cx="8331562" cy="6858000"/>
          </a:xfrm>
          <a:prstGeom prst="rect">
            <a:avLst/>
          </a:prstGeom>
        </p:spPr>
      </p:pic>
      <p:sp>
        <p:nvSpPr>
          <p:cNvPr id="2" name="Title 1"/>
          <p:cNvSpPr>
            <a:spLocks noGrp="1"/>
          </p:cNvSpPr>
          <p:nvPr>
            <p:ph type="title"/>
          </p:nvPr>
        </p:nvSpPr>
        <p:spPr>
          <a:xfrm>
            <a:off x="457200" y="1600200"/>
            <a:ext cx="8229600" cy="1143000"/>
          </a:xfrm>
        </p:spPr>
        <p:txBody>
          <a:bodyPr/>
          <a:lstStyle/>
          <a:p>
            <a:r>
              <a:rPr lang="en-US" dirty="0" smtClean="0">
                <a:solidFill>
                  <a:schemeClr val="tx1">
                    <a:lumMod val="95000"/>
                    <a:lumOff val="5000"/>
                  </a:schemeClr>
                </a:solidFill>
              </a:rPr>
              <a:t>Bit Depth Matters – this is 8-bit</a:t>
            </a:r>
            <a:endParaRPr lang="en-US" dirty="0">
              <a:solidFill>
                <a:schemeClr val="tx1">
                  <a:lumMod val="95000"/>
                  <a:lumOff val="5000"/>
                </a:schemeClr>
              </a:solidFill>
            </a:endParaRPr>
          </a:p>
        </p:txBody>
      </p:sp>
      <p:sp>
        <p:nvSpPr>
          <p:cNvPr id="4" name="Footer Placeholder 3"/>
          <p:cNvSpPr>
            <a:spLocks noGrp="1"/>
          </p:cNvSpPr>
          <p:nvPr>
            <p:ph type="ftr" sz="quarter" idx="11"/>
          </p:nvPr>
        </p:nvSpPr>
        <p:spPr/>
        <p:txBody>
          <a:bodyPr/>
          <a:lstStyle/>
          <a:p>
            <a:pPr>
              <a:defRPr/>
            </a:pPr>
            <a:r>
              <a:rPr lang="en-US" smtClean="0"/>
              <a:t>Satellite Foundational Course - GOES-R</a:t>
            </a:r>
            <a:endParaRPr lang="en-US"/>
          </a:p>
        </p:txBody>
      </p:sp>
      <p:sp>
        <p:nvSpPr>
          <p:cNvPr id="5" name="Slide Number Placeholder 4"/>
          <p:cNvSpPr>
            <a:spLocks noGrp="1"/>
          </p:cNvSpPr>
          <p:nvPr>
            <p:ph type="sldNum" sz="quarter" idx="12"/>
          </p:nvPr>
        </p:nvSpPr>
        <p:spPr/>
        <p:txBody>
          <a:bodyPr/>
          <a:lstStyle/>
          <a:p>
            <a:pPr>
              <a:defRPr/>
            </a:pPr>
            <a:fld id="{41117FE8-98F9-41FA-9392-33A066033D3C}" type="slidenum">
              <a:rPr lang="en-US" smtClean="0"/>
              <a:pPr>
                <a:defRPr/>
              </a:pPr>
              <a:t>28</a:t>
            </a:fld>
            <a:endParaRPr lang="en-US"/>
          </a:p>
        </p:txBody>
      </p:sp>
      <p:sp>
        <p:nvSpPr>
          <p:cNvPr id="7" name="Rounded Rectangle 6"/>
          <p:cNvSpPr/>
          <p:nvPr/>
        </p:nvSpPr>
        <p:spPr>
          <a:xfrm>
            <a:off x="495300" y="5252545"/>
            <a:ext cx="8153400" cy="1600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4953000" y="2438400"/>
            <a:ext cx="3695700" cy="1371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256082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406219" y="0"/>
            <a:ext cx="8331562" cy="6858000"/>
          </a:xfrm>
          <a:prstGeom prst="rect">
            <a:avLst/>
          </a:prstGeom>
        </p:spPr>
      </p:pic>
      <p:sp>
        <p:nvSpPr>
          <p:cNvPr id="2" name="Title 1"/>
          <p:cNvSpPr>
            <a:spLocks noGrp="1"/>
          </p:cNvSpPr>
          <p:nvPr>
            <p:ph type="title"/>
          </p:nvPr>
        </p:nvSpPr>
        <p:spPr>
          <a:xfrm>
            <a:off x="342900" y="1600200"/>
            <a:ext cx="8458200" cy="1143000"/>
          </a:xfrm>
        </p:spPr>
        <p:txBody>
          <a:bodyPr/>
          <a:lstStyle/>
          <a:p>
            <a:r>
              <a:rPr lang="en-US" sz="2400" dirty="0" smtClean="0">
                <a:solidFill>
                  <a:schemeClr val="tx1">
                    <a:lumMod val="95000"/>
                    <a:lumOff val="5000"/>
                  </a:schemeClr>
                </a:solidFill>
              </a:rPr>
              <a:t>This is the 11-bit representation of the image</a:t>
            </a:r>
            <a:endParaRPr lang="en-US" sz="2400" dirty="0">
              <a:solidFill>
                <a:schemeClr val="tx1">
                  <a:lumMod val="95000"/>
                  <a:lumOff val="5000"/>
                </a:schemeClr>
              </a:solidFill>
            </a:endParaRPr>
          </a:p>
        </p:txBody>
      </p:sp>
      <p:sp>
        <p:nvSpPr>
          <p:cNvPr id="4" name="Footer Placeholder 3"/>
          <p:cNvSpPr>
            <a:spLocks noGrp="1"/>
          </p:cNvSpPr>
          <p:nvPr>
            <p:ph type="ftr" sz="quarter" idx="11"/>
          </p:nvPr>
        </p:nvSpPr>
        <p:spPr/>
        <p:txBody>
          <a:bodyPr/>
          <a:lstStyle/>
          <a:p>
            <a:pPr>
              <a:defRPr/>
            </a:pPr>
            <a:r>
              <a:rPr lang="en-US" smtClean="0"/>
              <a:t>Satellite Foundational Course - GOES-R</a:t>
            </a:r>
            <a:endParaRPr lang="en-US"/>
          </a:p>
        </p:txBody>
      </p:sp>
      <p:sp>
        <p:nvSpPr>
          <p:cNvPr id="5" name="Slide Number Placeholder 4"/>
          <p:cNvSpPr>
            <a:spLocks noGrp="1"/>
          </p:cNvSpPr>
          <p:nvPr>
            <p:ph type="sldNum" sz="quarter" idx="12"/>
          </p:nvPr>
        </p:nvSpPr>
        <p:spPr/>
        <p:txBody>
          <a:bodyPr/>
          <a:lstStyle/>
          <a:p>
            <a:pPr>
              <a:defRPr/>
            </a:pPr>
            <a:fld id="{41117FE8-98F9-41FA-9392-33A066033D3C}" type="slidenum">
              <a:rPr lang="en-US" smtClean="0"/>
              <a:pPr>
                <a:defRPr/>
              </a:pPr>
              <a:t>29</a:t>
            </a:fld>
            <a:endParaRPr lang="en-US"/>
          </a:p>
        </p:txBody>
      </p:sp>
      <p:sp>
        <p:nvSpPr>
          <p:cNvPr id="9" name="Rounded Rectangle 8"/>
          <p:cNvSpPr/>
          <p:nvPr/>
        </p:nvSpPr>
        <p:spPr>
          <a:xfrm>
            <a:off x="495300" y="5252545"/>
            <a:ext cx="8153400" cy="1600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4953000" y="2438400"/>
            <a:ext cx="3695700" cy="1371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38725" y="381000"/>
            <a:ext cx="3524250" cy="1441118"/>
          </a:xfrm>
          <a:prstGeom prst="rect">
            <a:avLst/>
          </a:prstGeom>
          <a:ln w="38100">
            <a:solidFill>
              <a:schemeClr val="accent1"/>
            </a:solidFill>
          </a:ln>
        </p:spPr>
      </p:pic>
      <p:pic>
        <p:nvPicPr>
          <p:cNvPr id="3" name="Picture 2"/>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533400" y="3846786"/>
            <a:ext cx="8115300" cy="1387366"/>
          </a:xfrm>
          <a:prstGeom prst="rect">
            <a:avLst/>
          </a:prstGeom>
          <a:ln w="38100">
            <a:solidFill>
              <a:schemeClr val="accent1"/>
            </a:solidFill>
          </a:ln>
        </p:spPr>
      </p:pic>
      <p:sp>
        <p:nvSpPr>
          <p:cNvPr id="6" name="TextBox 5"/>
          <p:cNvSpPr txBox="1"/>
          <p:nvPr/>
        </p:nvSpPr>
        <p:spPr>
          <a:xfrm>
            <a:off x="5072884" y="493251"/>
            <a:ext cx="2031325" cy="369332"/>
          </a:xfrm>
          <a:prstGeom prst="rect">
            <a:avLst/>
          </a:prstGeom>
          <a:noFill/>
        </p:spPr>
        <p:txBody>
          <a:bodyPr wrap="none" rtlCol="0">
            <a:spAutoFit/>
          </a:bodyPr>
          <a:lstStyle/>
          <a:p>
            <a:r>
              <a:rPr lang="en-US" dirty="0" smtClean="0"/>
              <a:t>8-bit presentation</a:t>
            </a:r>
            <a:endParaRPr lang="en-US" dirty="0"/>
          </a:p>
        </p:txBody>
      </p:sp>
      <p:sp>
        <p:nvSpPr>
          <p:cNvPr id="12" name="TextBox 11"/>
          <p:cNvSpPr txBox="1"/>
          <p:nvPr/>
        </p:nvSpPr>
        <p:spPr>
          <a:xfrm>
            <a:off x="5072884" y="2590800"/>
            <a:ext cx="2078326" cy="369332"/>
          </a:xfrm>
          <a:prstGeom prst="rect">
            <a:avLst/>
          </a:prstGeom>
          <a:noFill/>
        </p:spPr>
        <p:txBody>
          <a:bodyPr wrap="none" rtlCol="0">
            <a:spAutoFit/>
          </a:bodyPr>
          <a:lstStyle/>
          <a:p>
            <a:r>
              <a:rPr lang="en-US" dirty="0" smtClean="0"/>
              <a:t>11-bit presentation</a:t>
            </a:r>
            <a:endParaRPr lang="en-US" dirty="0"/>
          </a:p>
        </p:txBody>
      </p:sp>
      <p:sp>
        <p:nvSpPr>
          <p:cNvPr id="13" name="TextBox 12"/>
          <p:cNvSpPr txBox="1"/>
          <p:nvPr/>
        </p:nvSpPr>
        <p:spPr>
          <a:xfrm>
            <a:off x="541283" y="5410200"/>
            <a:ext cx="2078326" cy="369332"/>
          </a:xfrm>
          <a:prstGeom prst="rect">
            <a:avLst/>
          </a:prstGeom>
          <a:noFill/>
        </p:spPr>
        <p:txBody>
          <a:bodyPr wrap="none" rtlCol="0">
            <a:spAutoFit/>
          </a:bodyPr>
          <a:lstStyle/>
          <a:p>
            <a:r>
              <a:rPr lang="en-US" dirty="0" smtClean="0"/>
              <a:t>11-bit presentation</a:t>
            </a:r>
            <a:endParaRPr lang="en-US" dirty="0"/>
          </a:p>
        </p:txBody>
      </p:sp>
      <p:sp>
        <p:nvSpPr>
          <p:cNvPr id="14" name="TextBox 13"/>
          <p:cNvSpPr txBox="1"/>
          <p:nvPr/>
        </p:nvSpPr>
        <p:spPr>
          <a:xfrm>
            <a:off x="693683" y="4724400"/>
            <a:ext cx="1967205" cy="369332"/>
          </a:xfrm>
          <a:prstGeom prst="rect">
            <a:avLst/>
          </a:prstGeom>
          <a:noFill/>
        </p:spPr>
        <p:txBody>
          <a:bodyPr wrap="none" rtlCol="0">
            <a:spAutoFit/>
          </a:bodyPr>
          <a:lstStyle/>
          <a:p>
            <a:r>
              <a:rPr lang="en-US" dirty="0"/>
              <a:t>8</a:t>
            </a:r>
            <a:r>
              <a:rPr lang="en-US" dirty="0" smtClean="0"/>
              <a:t>-bit presentation</a:t>
            </a:r>
            <a:endParaRPr lang="en-US" dirty="0"/>
          </a:p>
        </p:txBody>
      </p:sp>
    </p:spTree>
    <p:custDataLst>
      <p:tags r:id="rId1"/>
    </p:custDataLst>
    <p:extLst>
      <p:ext uri="{BB962C8B-B14F-4D97-AF65-F5344CB8AC3E}">
        <p14:creationId xmlns:p14="http://schemas.microsoft.com/office/powerpoint/2010/main" val="39808442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12"/>
          <p:cNvSpPr>
            <a:spLocks noGrp="1"/>
          </p:cNvSpPr>
          <p:nvPr>
            <p:ph type="ftr" sz="quarter" idx="11"/>
          </p:nvPr>
        </p:nvSpPr>
        <p:spPr/>
        <p:txBody>
          <a:bodyPr/>
          <a:lstStyle/>
          <a:p>
            <a:pPr defTabSz="457200">
              <a:defRPr/>
            </a:pPr>
            <a:r>
              <a:rPr lang="en-US" smtClean="0">
                <a:solidFill>
                  <a:prstClr val="black"/>
                </a:solidFill>
              </a:rPr>
              <a:t>Satellite Foundational Course - GOES-R</a:t>
            </a:r>
            <a:endParaRPr lang="en-US">
              <a:solidFill>
                <a:prstClr val="black"/>
              </a:solidFill>
            </a:endParaRPr>
          </a:p>
        </p:txBody>
      </p:sp>
      <p:sp>
        <p:nvSpPr>
          <p:cNvPr id="4" name="Slide Number Placeholder 3"/>
          <p:cNvSpPr>
            <a:spLocks noGrp="1"/>
          </p:cNvSpPr>
          <p:nvPr>
            <p:ph type="sldNum" sz="quarter" idx="12"/>
          </p:nvPr>
        </p:nvSpPr>
        <p:spPr/>
        <p:txBody>
          <a:bodyPr/>
          <a:lstStyle/>
          <a:p>
            <a:pPr>
              <a:defRPr/>
            </a:pPr>
            <a:fld id="{E2F257B4-DC8B-6A48-AE5D-4E9055F48DED}" type="slidenum">
              <a:rPr lang="en-US" smtClean="0">
                <a:solidFill>
                  <a:prstClr val="black">
                    <a:tint val="75000"/>
                  </a:prstClr>
                </a:solidFill>
              </a:rPr>
              <a:pPr>
                <a:defRPr/>
              </a:pPr>
              <a:t>3</a:t>
            </a:fld>
            <a:endParaRPr lang="en-US">
              <a:solidFill>
                <a:prstClr val="black">
                  <a:tint val="75000"/>
                </a:prstClr>
              </a:solidFill>
            </a:endParaRPr>
          </a:p>
        </p:txBody>
      </p:sp>
      <p:sp>
        <p:nvSpPr>
          <p:cNvPr id="9" name="TextBox 8"/>
          <p:cNvSpPr txBox="1"/>
          <p:nvPr/>
        </p:nvSpPr>
        <p:spPr>
          <a:xfrm>
            <a:off x="1267115" y="4226218"/>
            <a:ext cx="2133600" cy="1661993"/>
          </a:xfrm>
          <a:prstGeom prst="rect">
            <a:avLst/>
          </a:prstGeom>
          <a:noFill/>
          <a:ln>
            <a:solidFill>
              <a:schemeClr val="accent1"/>
            </a:solidFill>
          </a:ln>
        </p:spPr>
        <p:txBody>
          <a:bodyPr wrap="square" rtlCol="0">
            <a:spAutoFit/>
          </a:bodyPr>
          <a:lstStyle/>
          <a:p>
            <a:r>
              <a:rPr lang="en-US" sz="4800" b="1" dirty="0">
                <a:solidFill>
                  <a:prstClr val="black"/>
                </a:solidFill>
              </a:rPr>
              <a:t>5</a:t>
            </a:r>
            <a:r>
              <a:rPr lang="en-US" sz="4800" b="1" dirty="0" smtClean="0">
                <a:solidFill>
                  <a:prstClr val="black"/>
                </a:solidFill>
              </a:rPr>
              <a:t>X</a:t>
            </a:r>
            <a:endParaRPr lang="en-US" sz="4800" b="1" dirty="0">
              <a:solidFill>
                <a:prstClr val="black"/>
              </a:solidFill>
            </a:endParaRPr>
          </a:p>
          <a:p>
            <a:r>
              <a:rPr lang="en-US" dirty="0">
                <a:solidFill>
                  <a:prstClr val="black"/>
                </a:solidFill>
              </a:rPr>
              <a:t>Faster coverage</a:t>
            </a:r>
            <a:r>
              <a:rPr lang="en-US" dirty="0">
                <a:solidFill>
                  <a:srgbClr val="FF00FF"/>
                </a:solidFill>
              </a:rPr>
              <a:t/>
            </a:r>
            <a:br>
              <a:rPr lang="en-US" dirty="0">
                <a:solidFill>
                  <a:srgbClr val="FF00FF"/>
                </a:solidFill>
              </a:rPr>
            </a:br>
            <a:r>
              <a:rPr lang="en-US" dirty="0">
                <a:solidFill>
                  <a:prstClr val="black"/>
                </a:solidFill>
              </a:rPr>
              <a:t>(5-minute full disk vs. 25-minute)</a:t>
            </a:r>
          </a:p>
        </p:txBody>
      </p:sp>
      <p:sp>
        <p:nvSpPr>
          <p:cNvPr id="10" name="Rectangle 9"/>
          <p:cNvSpPr/>
          <p:nvPr/>
        </p:nvSpPr>
        <p:spPr>
          <a:xfrm>
            <a:off x="4038600" y="4226218"/>
            <a:ext cx="2133600" cy="1661993"/>
          </a:xfrm>
          <a:prstGeom prst="rect">
            <a:avLst/>
          </a:prstGeom>
          <a:ln>
            <a:solidFill>
              <a:schemeClr val="accent1"/>
            </a:solidFill>
          </a:ln>
        </p:spPr>
        <p:txBody>
          <a:bodyPr wrap="square">
            <a:spAutoFit/>
          </a:bodyPr>
          <a:lstStyle/>
          <a:p>
            <a:r>
              <a:rPr lang="en-US" sz="4800" b="1" dirty="0" smtClean="0">
                <a:solidFill>
                  <a:prstClr val="black"/>
                </a:solidFill>
              </a:rPr>
              <a:t>4X</a:t>
            </a:r>
            <a:endParaRPr lang="en-US" sz="4800" b="1" dirty="0">
              <a:solidFill>
                <a:prstClr val="black"/>
              </a:solidFill>
            </a:endParaRPr>
          </a:p>
          <a:p>
            <a:r>
              <a:rPr lang="en-US" dirty="0">
                <a:solidFill>
                  <a:prstClr val="black"/>
                </a:solidFill>
              </a:rPr>
              <a:t>Improved spatial</a:t>
            </a:r>
            <a:r>
              <a:rPr lang="en-US" dirty="0">
                <a:solidFill>
                  <a:srgbClr val="FF00FF"/>
                </a:solidFill>
              </a:rPr>
              <a:t/>
            </a:r>
            <a:br>
              <a:rPr lang="en-US" dirty="0">
                <a:solidFill>
                  <a:srgbClr val="FF00FF"/>
                </a:solidFill>
              </a:rPr>
            </a:br>
            <a:r>
              <a:rPr lang="en-US" dirty="0">
                <a:solidFill>
                  <a:prstClr val="black"/>
                </a:solidFill>
              </a:rPr>
              <a:t>resolution </a:t>
            </a:r>
          </a:p>
          <a:p>
            <a:r>
              <a:rPr lang="en-US" dirty="0">
                <a:solidFill>
                  <a:prstClr val="black"/>
                </a:solidFill>
              </a:rPr>
              <a:t>(2 km IR vs. 4 km)</a:t>
            </a:r>
          </a:p>
        </p:txBody>
      </p:sp>
      <p:sp>
        <p:nvSpPr>
          <p:cNvPr id="11" name="Rectangle 10"/>
          <p:cNvSpPr/>
          <p:nvPr/>
        </p:nvSpPr>
        <p:spPr>
          <a:xfrm>
            <a:off x="6601046" y="4204648"/>
            <a:ext cx="2390553" cy="1661993"/>
          </a:xfrm>
          <a:prstGeom prst="rect">
            <a:avLst/>
          </a:prstGeom>
          <a:ln>
            <a:solidFill>
              <a:schemeClr val="accent1"/>
            </a:solidFill>
          </a:ln>
        </p:spPr>
        <p:txBody>
          <a:bodyPr wrap="square">
            <a:spAutoFit/>
          </a:bodyPr>
          <a:lstStyle/>
          <a:p>
            <a:r>
              <a:rPr lang="en-US" sz="4800" b="1" dirty="0" smtClean="0">
                <a:solidFill>
                  <a:prstClr val="black"/>
                </a:solidFill>
              </a:rPr>
              <a:t>3X</a:t>
            </a:r>
            <a:endParaRPr lang="en-US" sz="4800" b="1" dirty="0">
              <a:solidFill>
                <a:prstClr val="black"/>
              </a:solidFill>
            </a:endParaRPr>
          </a:p>
          <a:p>
            <a:r>
              <a:rPr lang="en-US" dirty="0">
                <a:solidFill>
                  <a:prstClr val="black"/>
                </a:solidFill>
              </a:rPr>
              <a:t>More spectral bands (16 on ABI vs. 5 on </a:t>
            </a:r>
            <a:r>
              <a:rPr lang="en-US" dirty="0" smtClean="0">
                <a:solidFill>
                  <a:prstClr val="black"/>
                </a:solidFill>
              </a:rPr>
              <a:t>legacy imager</a:t>
            </a:r>
            <a:r>
              <a:rPr lang="en-US" dirty="0">
                <a:solidFill>
                  <a:prstClr val="black"/>
                </a:solidFill>
              </a:rPr>
              <a:t>)</a:t>
            </a:r>
          </a:p>
        </p:txBody>
      </p:sp>
      <p:pic>
        <p:nvPicPr>
          <p:cNvPr id="12" name="Picture 5" descr="cube_imager"/>
          <p:cNvPicPr>
            <a:picLocks noChangeAspect="1" noChangeArrowheads="1"/>
          </p:cNvPicPr>
          <p:nvPr>
            <p:custDataLst>
              <p:tags r:id="rId2"/>
            </p:custDataLst>
          </p:nvPr>
        </p:nvPicPr>
        <p:blipFill rotWithShape="1">
          <a:blip r:embed="rId5" cstate="print">
            <a:extLst>
              <a:ext uri="{28A0092B-C50C-407E-A947-70E740481C1C}">
                <a14:useLocalDpi xmlns:a14="http://schemas.microsoft.com/office/drawing/2010/main" val="0"/>
              </a:ext>
            </a:extLst>
          </a:blip>
          <a:srcRect t="12381" b="6458"/>
          <a:stretch/>
        </p:blipFill>
        <p:spPr bwMode="auto">
          <a:xfrm>
            <a:off x="930715" y="1219200"/>
            <a:ext cx="4940000" cy="3007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solidFill>
                  <a:schemeClr val="tx1">
                    <a:lumMod val="85000"/>
                    <a:lumOff val="15000"/>
                  </a:schemeClr>
                </a:solidFill>
              </a:rPr>
              <a:t>Advanced Baseline Imager</a:t>
            </a:r>
            <a:endParaRPr lang="en-US" dirty="0">
              <a:solidFill>
                <a:schemeClr val="tx1">
                  <a:lumMod val="85000"/>
                  <a:lumOff val="15000"/>
                </a:schemeClr>
              </a:solidFill>
            </a:endParaRPr>
          </a:p>
        </p:txBody>
      </p:sp>
      <p:sp>
        <p:nvSpPr>
          <p:cNvPr id="3" name="TextBox 2"/>
          <p:cNvSpPr txBox="1"/>
          <p:nvPr/>
        </p:nvSpPr>
        <p:spPr>
          <a:xfrm>
            <a:off x="5534247" y="1331880"/>
            <a:ext cx="3200400" cy="1200329"/>
          </a:xfrm>
          <a:prstGeom prst="rect">
            <a:avLst/>
          </a:prstGeom>
          <a:noFill/>
        </p:spPr>
        <p:txBody>
          <a:bodyPr wrap="square" rtlCol="0">
            <a:spAutoFit/>
          </a:bodyPr>
          <a:lstStyle/>
          <a:p>
            <a:r>
              <a:rPr lang="en-US" dirty="0" smtClean="0"/>
              <a:t>The ABI : a </a:t>
            </a:r>
            <a:r>
              <a:rPr lang="en-US" b="1" dirty="0" smtClean="0"/>
              <a:t>game-changing</a:t>
            </a:r>
            <a:r>
              <a:rPr lang="en-US" dirty="0" smtClean="0"/>
              <a:t> instrument, scanning more wavelengths faster and with better spatial resolution</a:t>
            </a:r>
            <a:endParaRPr lang="en-US" dirty="0"/>
          </a:p>
        </p:txBody>
      </p:sp>
      <p:sp>
        <p:nvSpPr>
          <p:cNvPr id="5" name="TextBox 4"/>
          <p:cNvSpPr txBox="1"/>
          <p:nvPr/>
        </p:nvSpPr>
        <p:spPr>
          <a:xfrm>
            <a:off x="1284482" y="5942040"/>
            <a:ext cx="7244291" cy="538609"/>
          </a:xfrm>
          <a:prstGeom prst="rect">
            <a:avLst/>
          </a:prstGeom>
          <a:noFill/>
        </p:spPr>
        <p:txBody>
          <a:bodyPr wrap="none" rtlCol="0">
            <a:spAutoFit/>
          </a:bodyPr>
          <a:lstStyle/>
          <a:p>
            <a:r>
              <a:rPr lang="en-US" b="1" dirty="0" smtClean="0"/>
              <a:t>GOES-R sends almost 1 terabyte of data daily!! ~60-fold increase</a:t>
            </a:r>
          </a:p>
          <a:p>
            <a:pPr algn="ctr"/>
            <a:r>
              <a:rPr lang="en-US" sz="1100" b="1" dirty="0" smtClean="0"/>
              <a:t>There were considerable growing pains for storage/retention of this dataflow</a:t>
            </a:r>
            <a:endParaRPr lang="en-US" sz="1100" b="1" dirty="0"/>
          </a:p>
        </p:txBody>
      </p:sp>
      <p:sp>
        <p:nvSpPr>
          <p:cNvPr id="18" name="TextBox 17"/>
          <p:cNvSpPr txBox="1"/>
          <p:nvPr/>
        </p:nvSpPr>
        <p:spPr>
          <a:xfrm>
            <a:off x="5401636" y="3124200"/>
            <a:ext cx="3044488" cy="369332"/>
          </a:xfrm>
          <a:prstGeom prst="rect">
            <a:avLst/>
          </a:prstGeom>
          <a:solidFill>
            <a:schemeClr val="accent6">
              <a:lumMod val="75000"/>
            </a:schemeClr>
          </a:solidFill>
        </p:spPr>
        <p:txBody>
          <a:bodyPr wrap="none" rtlCol="0">
            <a:spAutoFit/>
          </a:bodyPr>
          <a:lstStyle/>
          <a:p>
            <a:r>
              <a:rPr lang="en-US" dirty="0" smtClean="0"/>
              <a:t>Legacy GOES Data Volume</a:t>
            </a:r>
            <a:endParaRPr lang="en-US" dirty="0"/>
          </a:p>
        </p:txBody>
      </p:sp>
      <p:sp>
        <p:nvSpPr>
          <p:cNvPr id="19" name="TextBox 18"/>
          <p:cNvSpPr txBox="1"/>
          <p:nvPr/>
        </p:nvSpPr>
        <p:spPr>
          <a:xfrm>
            <a:off x="5630236" y="2555652"/>
            <a:ext cx="1941622" cy="369332"/>
          </a:xfrm>
          <a:prstGeom prst="rect">
            <a:avLst/>
          </a:prstGeom>
          <a:solidFill>
            <a:srgbClr val="F2E594"/>
          </a:solidFill>
        </p:spPr>
        <p:txBody>
          <a:bodyPr wrap="none" rtlCol="0">
            <a:spAutoFit/>
          </a:bodyPr>
          <a:lstStyle/>
          <a:p>
            <a:r>
              <a:rPr lang="en-US" dirty="0" smtClean="0"/>
              <a:t>ABI Data Volume</a:t>
            </a:r>
            <a:endParaRPr lang="en-US" dirty="0"/>
          </a:p>
        </p:txBody>
      </p:sp>
    </p:spTree>
    <p:custDataLst>
      <p:tags r:id="rId1"/>
    </p:custDataLst>
    <p:extLst>
      <p:ext uri="{BB962C8B-B14F-4D97-AF65-F5344CB8AC3E}">
        <p14:creationId xmlns:p14="http://schemas.microsoft.com/office/powerpoint/2010/main" val="3045554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4953000" y="4343400"/>
            <a:ext cx="3352229" cy="2514171"/>
          </a:xfrm>
          <a:prstGeom prst="rect">
            <a:avLst/>
          </a:prstGeom>
        </p:spPr>
      </p:pic>
      <p:sp>
        <p:nvSpPr>
          <p:cNvPr id="18" name="Title 17"/>
          <p:cNvSpPr>
            <a:spLocks noGrp="1"/>
          </p:cNvSpPr>
          <p:nvPr>
            <p:ph type="title"/>
          </p:nvPr>
        </p:nvSpPr>
        <p:spPr/>
        <p:txBody>
          <a:bodyPr/>
          <a:lstStyle/>
          <a:p>
            <a:r>
              <a:rPr lang="en-US" dirty="0" smtClean="0"/>
              <a:t>One-minute Imagery</a:t>
            </a:r>
            <a:endParaRPr lang="en-US" dirty="0"/>
          </a:p>
        </p:txBody>
      </p:sp>
      <p:sp>
        <p:nvSpPr>
          <p:cNvPr id="20" name="Content Placeholder 19"/>
          <p:cNvSpPr>
            <a:spLocks noGrp="1"/>
          </p:cNvSpPr>
          <p:nvPr>
            <p:ph idx="1"/>
          </p:nvPr>
        </p:nvSpPr>
        <p:spPr>
          <a:xfrm>
            <a:off x="1373624" y="1600201"/>
            <a:ext cx="7313175" cy="2819400"/>
          </a:xfrm>
        </p:spPr>
        <p:txBody>
          <a:bodyPr/>
          <a:lstStyle/>
          <a:p>
            <a:r>
              <a:rPr lang="en-US" dirty="0" smtClean="0"/>
              <a:t>Fast temporal sampling better resolves phenomena</a:t>
            </a:r>
          </a:p>
          <a:p>
            <a:pPr lvl="1"/>
            <a:r>
              <a:rPr lang="en-US" dirty="0"/>
              <a:t>Fires </a:t>
            </a:r>
            <a:r>
              <a:rPr lang="en-US" sz="1400" dirty="0">
                <a:hlinkClick r:id="rId6"/>
              </a:rPr>
              <a:t>(</a:t>
            </a:r>
            <a:r>
              <a:rPr lang="en-US" sz="1400" dirty="0">
                <a:hlinkClick r:id="rId7"/>
              </a:rPr>
              <a:t>http://</a:t>
            </a:r>
            <a:r>
              <a:rPr lang="en-US" sz="1400" dirty="0" smtClean="0">
                <a:hlinkClick r:id="rId7"/>
              </a:rPr>
              <a:t>cimss.ssec.wisc.edu/goes/blog/archives/20756</a:t>
            </a:r>
            <a:r>
              <a:rPr lang="en-US" sz="1400" dirty="0" smtClean="0"/>
              <a:t>)</a:t>
            </a:r>
          </a:p>
          <a:p>
            <a:pPr lvl="1"/>
            <a:r>
              <a:rPr lang="en-US" dirty="0"/>
              <a:t>Orphan Anvils </a:t>
            </a:r>
            <a:r>
              <a:rPr lang="en-US" sz="1400" dirty="0"/>
              <a:t>(</a:t>
            </a:r>
            <a:r>
              <a:rPr lang="en-US" sz="1400" dirty="0">
                <a:hlinkClick r:id="rId8"/>
              </a:rPr>
              <a:t>http://</a:t>
            </a:r>
            <a:r>
              <a:rPr lang="en-US" sz="1400" dirty="0" smtClean="0">
                <a:hlinkClick r:id="rId8"/>
              </a:rPr>
              <a:t>cimss.ssec.wisc.edu/goes/blog/archives/18696</a:t>
            </a:r>
            <a:r>
              <a:rPr lang="en-US" sz="1400" dirty="0" smtClean="0"/>
              <a:t>)</a:t>
            </a:r>
            <a:endParaRPr lang="en-US" dirty="0" smtClean="0"/>
          </a:p>
          <a:p>
            <a:pPr lvl="1"/>
            <a:r>
              <a:rPr lang="en-US" dirty="0"/>
              <a:t>Beavertails </a:t>
            </a:r>
            <a:r>
              <a:rPr lang="en-US" sz="1400" dirty="0">
                <a:hlinkClick r:id="rId9"/>
              </a:rPr>
              <a:t>(http://</a:t>
            </a:r>
            <a:r>
              <a:rPr lang="en-US" sz="1400" dirty="0" smtClean="0">
                <a:hlinkClick r:id="rId9"/>
              </a:rPr>
              <a:t>cimss.ssec.wisc.edu/goes/blog/archives/18709</a:t>
            </a:r>
            <a:r>
              <a:rPr lang="en-US" sz="1400" dirty="0" smtClean="0"/>
              <a:t>)</a:t>
            </a:r>
            <a:endParaRPr lang="en-US" dirty="0" smtClean="0"/>
          </a:p>
          <a:p>
            <a:pPr lvl="1"/>
            <a:r>
              <a:rPr lang="en-US" dirty="0"/>
              <a:t>Low Clouds </a:t>
            </a:r>
            <a:r>
              <a:rPr lang="en-US" sz="1400" dirty="0"/>
              <a:t>(</a:t>
            </a:r>
            <a:r>
              <a:rPr lang="en-US" sz="1400" dirty="0">
                <a:hlinkClick r:id="rId10"/>
              </a:rPr>
              <a:t>http://</a:t>
            </a:r>
            <a:r>
              <a:rPr lang="en-US" sz="1400" dirty="0" smtClean="0">
                <a:hlinkClick r:id="rId10"/>
              </a:rPr>
              <a:t>cimss.ssec.wisc.edu/goes/blog/archives/20694</a:t>
            </a:r>
            <a:r>
              <a:rPr lang="en-US" sz="1400" dirty="0" smtClean="0"/>
              <a:t>)</a:t>
            </a:r>
            <a:endParaRPr lang="en-US" dirty="0" smtClean="0"/>
          </a:p>
          <a:p>
            <a:pPr lvl="1"/>
            <a:r>
              <a:rPr lang="en-US" dirty="0"/>
              <a:t>Fog Dissipation </a:t>
            </a:r>
            <a:r>
              <a:rPr lang="en-US" sz="1400" dirty="0"/>
              <a:t>(</a:t>
            </a:r>
            <a:r>
              <a:rPr lang="en-US" sz="1400" dirty="0">
                <a:hlinkClick r:id="rId11"/>
              </a:rPr>
              <a:t>http://</a:t>
            </a:r>
            <a:r>
              <a:rPr lang="en-US" sz="1400" dirty="0" smtClean="0">
                <a:hlinkClick r:id="rId11"/>
              </a:rPr>
              <a:t>cimss.ssec.wisc.edu/goes/blog/archives/16461</a:t>
            </a:r>
            <a:r>
              <a:rPr lang="en-US" sz="1400" dirty="0" smtClean="0"/>
              <a:t>)</a:t>
            </a:r>
            <a:endParaRPr lang="en-US" dirty="0"/>
          </a:p>
        </p:txBody>
      </p:sp>
      <p:sp>
        <p:nvSpPr>
          <p:cNvPr id="4" name="Footer Placeholder 3"/>
          <p:cNvSpPr>
            <a:spLocks noGrp="1"/>
          </p:cNvSpPr>
          <p:nvPr>
            <p:ph type="ftr" sz="quarter" idx="11"/>
          </p:nvPr>
        </p:nvSpPr>
        <p:spPr/>
        <p:txBody>
          <a:bodyPr/>
          <a:lstStyle/>
          <a:p>
            <a:pPr>
              <a:defRPr/>
            </a:pPr>
            <a:r>
              <a:rPr lang="en-US" smtClean="0"/>
              <a:t>Satellite Foundational Course - GOES-R</a:t>
            </a:r>
            <a:endParaRPr lang="en-US"/>
          </a:p>
        </p:txBody>
      </p:sp>
      <p:sp>
        <p:nvSpPr>
          <p:cNvPr id="2" name="Slide Number Placeholder 1"/>
          <p:cNvSpPr>
            <a:spLocks noGrp="1"/>
          </p:cNvSpPr>
          <p:nvPr>
            <p:ph type="sldNum" sz="quarter" idx="12"/>
          </p:nvPr>
        </p:nvSpPr>
        <p:spPr/>
        <p:txBody>
          <a:bodyPr/>
          <a:lstStyle/>
          <a:p>
            <a:pPr>
              <a:defRPr/>
            </a:pPr>
            <a:fld id="{D2ECD224-1A74-47C7-937F-D2AF1EDE567F}" type="slidenum">
              <a:rPr lang="en-US" smtClean="0">
                <a:solidFill>
                  <a:srgbClr val="000000"/>
                </a:solidFill>
              </a:rPr>
              <a:pPr>
                <a:defRPr/>
              </a:pPr>
              <a:t>30</a:t>
            </a:fld>
            <a:endParaRPr lang="en-US">
              <a:solidFill>
                <a:srgbClr val="000000"/>
              </a:solidFill>
            </a:endParaRPr>
          </a:p>
        </p:txBody>
      </p:sp>
    </p:spTree>
    <p:custDataLst>
      <p:tags r:id="rId1"/>
    </p:custDataLst>
    <p:extLst>
      <p:ext uri="{BB962C8B-B14F-4D97-AF65-F5344CB8AC3E}">
        <p14:creationId xmlns:p14="http://schemas.microsoft.com/office/powerpoint/2010/main" val="25366851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Mesoscale Sectors</a:t>
            </a:r>
            <a:endParaRPr lang="en-US" dirty="0"/>
          </a:p>
        </p:txBody>
      </p:sp>
      <p:sp>
        <p:nvSpPr>
          <p:cNvPr id="3" name="Content Placeholder 2"/>
          <p:cNvSpPr>
            <a:spLocks noGrp="1"/>
          </p:cNvSpPr>
          <p:nvPr>
            <p:ph idx="1"/>
          </p:nvPr>
        </p:nvSpPr>
        <p:spPr>
          <a:xfrm>
            <a:off x="914400" y="1066800"/>
            <a:ext cx="8077200" cy="1752600"/>
          </a:xfrm>
        </p:spPr>
        <p:txBody>
          <a:bodyPr/>
          <a:lstStyle/>
          <a:p>
            <a:r>
              <a:rPr lang="en-US" dirty="0" smtClean="0"/>
              <a:t>These are moveable!!  Tropical Storm Aletta in the Pacific formed south of the CONUS sector.  You could get 15-minute Full Disk data, but the smooth evolution of the storm is far better resolved by 1-minute data.</a:t>
            </a:r>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12080" y="2743200"/>
            <a:ext cx="3657600" cy="3362036"/>
          </a:xfrm>
          <a:prstGeom prst="rect">
            <a:avLst/>
          </a:prstGeom>
        </p:spPr>
      </p:pic>
      <p:sp>
        <p:nvSpPr>
          <p:cNvPr id="7" name="TextBox 6"/>
          <p:cNvSpPr txBox="1"/>
          <p:nvPr/>
        </p:nvSpPr>
        <p:spPr>
          <a:xfrm>
            <a:off x="5829300" y="4810445"/>
            <a:ext cx="2362200" cy="646331"/>
          </a:xfrm>
          <a:prstGeom prst="rect">
            <a:avLst/>
          </a:prstGeom>
          <a:noFill/>
        </p:spPr>
        <p:txBody>
          <a:bodyPr wrap="square" rtlCol="0">
            <a:spAutoFit/>
          </a:bodyPr>
          <a:lstStyle/>
          <a:p>
            <a:pPr algn="ctr"/>
            <a:r>
              <a:rPr lang="en-US" b="1" dirty="0" smtClean="0">
                <a:solidFill>
                  <a:srgbClr val="FF0000"/>
                </a:solidFill>
              </a:rPr>
              <a:t>GOES-East CONUS cuts off at 15 N</a:t>
            </a:r>
            <a:endParaRPr lang="en-US" b="1" dirty="0">
              <a:solidFill>
                <a:srgbClr val="FF0000"/>
              </a:solidFill>
            </a:endParaRPr>
          </a:p>
        </p:txBody>
      </p:sp>
      <p:cxnSp>
        <p:nvCxnSpPr>
          <p:cNvPr id="9" name="Straight Arrow Connector 8"/>
          <p:cNvCxnSpPr/>
          <p:nvPr/>
        </p:nvCxnSpPr>
        <p:spPr>
          <a:xfrm flipV="1">
            <a:off x="5829300" y="3965028"/>
            <a:ext cx="76200" cy="4572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6781800" y="4117428"/>
            <a:ext cx="76200" cy="4572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7467600" y="4193628"/>
            <a:ext cx="76200" cy="4572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8153400" y="4196256"/>
            <a:ext cx="76200" cy="4572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0160" y="2743200"/>
            <a:ext cx="3657600" cy="3362325"/>
          </a:xfrm>
          <a:prstGeom prst="rect">
            <a:avLst/>
          </a:prstGeom>
        </p:spPr>
      </p:pic>
    </p:spTree>
    <p:custDataLst>
      <p:tags r:id="rId1"/>
    </p:custDataLst>
    <p:extLst>
      <p:ext uri="{BB962C8B-B14F-4D97-AF65-F5344CB8AC3E}">
        <p14:creationId xmlns:p14="http://schemas.microsoft.com/office/powerpoint/2010/main" val="12563152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590800"/>
            <a:ext cx="7773210" cy="1143000"/>
          </a:xfrm>
        </p:spPr>
        <p:txBody>
          <a:bodyPr/>
          <a:lstStyle/>
          <a:p>
            <a:r>
              <a:rPr lang="en-US" sz="3200" dirty="0" smtClean="0">
                <a:solidFill>
                  <a:schemeClr val="tx1">
                    <a:lumMod val="95000"/>
                    <a:lumOff val="5000"/>
                  </a:schemeClr>
                </a:solidFill>
              </a:rPr>
              <a:t>What does GOES-R + GOES-Heritage mean for Spatial Resolution?</a:t>
            </a:r>
            <a:endParaRPr lang="en-US" sz="3200" dirty="0">
              <a:solidFill>
                <a:schemeClr val="tx1">
                  <a:lumMod val="95000"/>
                  <a:lumOff val="5000"/>
                </a:schemeClr>
              </a:solidFill>
            </a:endParaRPr>
          </a:p>
        </p:txBody>
      </p:sp>
      <p:sp>
        <p:nvSpPr>
          <p:cNvPr id="4" name="TextBox 3"/>
          <p:cNvSpPr txBox="1"/>
          <p:nvPr/>
        </p:nvSpPr>
        <p:spPr>
          <a:xfrm>
            <a:off x="1219200" y="4495800"/>
            <a:ext cx="7051418" cy="1169551"/>
          </a:xfrm>
          <a:prstGeom prst="rect">
            <a:avLst/>
          </a:prstGeom>
          <a:noFill/>
        </p:spPr>
        <p:txBody>
          <a:bodyPr wrap="none" rtlCol="0">
            <a:spAutoFit/>
          </a:bodyPr>
          <a:lstStyle/>
          <a:p>
            <a:r>
              <a:rPr lang="en-US" dirty="0" smtClean="0"/>
              <a:t>If there are two satellites with two separate horizontal resolutions,</a:t>
            </a:r>
          </a:p>
          <a:p>
            <a:r>
              <a:rPr lang="en-US" dirty="0"/>
              <a:t>w</a:t>
            </a:r>
            <a:r>
              <a:rPr lang="en-US" dirty="0" smtClean="0"/>
              <a:t>here is the resolution the best over CONUS from either satellite?</a:t>
            </a:r>
          </a:p>
          <a:p>
            <a:endParaRPr lang="en-US" dirty="0"/>
          </a:p>
          <a:p>
            <a:pPr algn="ctr"/>
            <a:r>
              <a:rPr lang="en-US" sz="1600" dirty="0" smtClean="0"/>
              <a:t>(Separate question:  What to do with the differences in temporal resolution!)</a:t>
            </a:r>
            <a:endParaRPr lang="en-US" sz="1600" dirty="0"/>
          </a:p>
        </p:txBody>
      </p:sp>
    </p:spTree>
    <p:custDataLst>
      <p:tags r:id="rId1"/>
    </p:custDataLst>
    <p:extLst>
      <p:ext uri="{BB962C8B-B14F-4D97-AF65-F5344CB8AC3E}">
        <p14:creationId xmlns:p14="http://schemas.microsoft.com/office/powerpoint/2010/main" val="11742284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0" y="457200"/>
            <a:ext cx="9067800" cy="11049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3200" dirty="0" smtClean="0">
                <a:solidFill>
                  <a:prstClr val="black"/>
                </a:solidFill>
              </a:rPr>
              <a:t>ABI IR Pixel size from West and East </a:t>
            </a:r>
          </a:p>
          <a:p>
            <a:r>
              <a:rPr lang="en-US" sz="3200" dirty="0" smtClean="0">
                <a:solidFill>
                  <a:prstClr val="black"/>
                </a:solidFill>
              </a:rPr>
              <a:t>(ABI CONUS West and East)</a:t>
            </a:r>
            <a:endParaRPr lang="en-US" sz="3200" dirty="0">
              <a:solidFill>
                <a:prstClr val="black"/>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800" y="1737360"/>
            <a:ext cx="6201641" cy="3667637"/>
          </a:xfrm>
          <a:prstGeom prst="rect">
            <a:avLst/>
          </a:prstGeom>
        </p:spPr>
      </p:pic>
      <p:sp>
        <p:nvSpPr>
          <p:cNvPr id="7" name="TextBox 6"/>
          <p:cNvSpPr txBox="1"/>
          <p:nvPr/>
        </p:nvSpPr>
        <p:spPr>
          <a:xfrm>
            <a:off x="1371600" y="5681597"/>
            <a:ext cx="4378122" cy="369332"/>
          </a:xfrm>
          <a:prstGeom prst="rect">
            <a:avLst/>
          </a:prstGeom>
          <a:noFill/>
        </p:spPr>
        <p:txBody>
          <a:bodyPr wrap="none" rtlCol="0">
            <a:spAutoFit/>
          </a:bodyPr>
          <a:lstStyle/>
          <a:p>
            <a:r>
              <a:rPr lang="en-US" dirty="0" smtClean="0"/>
              <a:t>What satellite gives the best resolution?  </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460573523"/>
              </p:ext>
            </p:extLst>
          </p:nvPr>
        </p:nvGraphicFramePr>
        <p:xfrm>
          <a:off x="5562600" y="5495423"/>
          <a:ext cx="3276600" cy="741680"/>
        </p:xfrm>
        <a:graphic>
          <a:graphicData uri="http://schemas.openxmlformats.org/drawingml/2006/table">
            <a:tbl>
              <a:tblPr firstRow="1" bandRow="1">
                <a:tableStyleId>{5C22544A-7EE6-4342-B048-85BDC9FD1C3A}</a:tableStyleId>
              </a:tblPr>
              <a:tblGrid>
                <a:gridCol w="3276600"/>
              </a:tblGrid>
              <a:tr h="370840">
                <a:tc>
                  <a:txBody>
                    <a:bodyPr/>
                    <a:lstStyle/>
                    <a:p>
                      <a:r>
                        <a:rPr lang="en-US" dirty="0" smtClean="0"/>
                        <a:t>East of 106 W:  GOES-East</a:t>
                      </a:r>
                      <a:endParaRPr lang="en-US" dirty="0"/>
                    </a:p>
                  </a:txBody>
                  <a:tcPr>
                    <a:solidFill>
                      <a:srgbClr val="0070C0"/>
                    </a:solidFill>
                  </a:tcPr>
                </a:tc>
              </a:tr>
              <a:tr h="370840">
                <a:tc>
                  <a:txBody>
                    <a:bodyPr/>
                    <a:lstStyle/>
                    <a:p>
                      <a:r>
                        <a:rPr lang="en-US" b="1" dirty="0" smtClean="0">
                          <a:solidFill>
                            <a:schemeClr val="bg1"/>
                          </a:solidFill>
                        </a:rPr>
                        <a:t>West of 106 W:  GOES-West</a:t>
                      </a:r>
                      <a:endParaRPr lang="en-US" b="1" dirty="0">
                        <a:solidFill>
                          <a:schemeClr val="bg1"/>
                        </a:solidFill>
                      </a:endParaRPr>
                    </a:p>
                  </a:txBody>
                  <a:tcPr>
                    <a:solidFill>
                      <a:srgbClr val="0070C0"/>
                    </a:solidFill>
                  </a:tcPr>
                </a:tc>
              </a:tr>
            </a:tbl>
          </a:graphicData>
        </a:graphic>
      </p:graphicFrame>
      <p:cxnSp>
        <p:nvCxnSpPr>
          <p:cNvPr id="10" name="Straight Connector 9"/>
          <p:cNvCxnSpPr/>
          <p:nvPr/>
        </p:nvCxnSpPr>
        <p:spPr>
          <a:xfrm>
            <a:off x="5257800" y="1905000"/>
            <a:ext cx="0" cy="3276600"/>
          </a:xfrm>
          <a:prstGeom prst="line">
            <a:avLst/>
          </a:prstGeom>
          <a:ln w="762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7-Point Star 1"/>
          <p:cNvSpPr/>
          <p:nvPr/>
        </p:nvSpPr>
        <p:spPr>
          <a:xfrm>
            <a:off x="6858000" y="1295400"/>
            <a:ext cx="2286000" cy="2057400"/>
          </a:xfrm>
          <a:prstGeom prst="star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t>Both GOES-R Series!</a:t>
            </a:r>
            <a:endParaRPr lang="en-US" sz="2000" b="1" dirty="0"/>
          </a:p>
        </p:txBody>
      </p:sp>
      <p:sp>
        <p:nvSpPr>
          <p:cNvPr id="9" name="TextBox 8"/>
          <p:cNvSpPr txBox="1"/>
          <p:nvPr/>
        </p:nvSpPr>
        <p:spPr>
          <a:xfrm>
            <a:off x="4928616" y="1524000"/>
            <a:ext cx="759182" cy="369332"/>
          </a:xfrm>
          <a:prstGeom prst="rect">
            <a:avLst/>
          </a:prstGeom>
          <a:noFill/>
          <a:ln w="38100">
            <a:solidFill>
              <a:schemeClr val="tx1"/>
            </a:solidFill>
          </a:ln>
        </p:spPr>
        <p:txBody>
          <a:bodyPr wrap="none" lIns="45720" rIns="45720" rtlCol="0">
            <a:spAutoFit/>
          </a:bodyPr>
          <a:lstStyle/>
          <a:p>
            <a:r>
              <a:rPr lang="en-US" b="1" dirty="0" smtClean="0"/>
              <a:t>106 W</a:t>
            </a:r>
            <a:endParaRPr lang="en-US" b="1" dirty="0"/>
          </a:p>
        </p:txBody>
      </p:sp>
    </p:spTree>
    <p:custDataLst>
      <p:tags r:id="rId1"/>
    </p:custDataLst>
    <p:extLst>
      <p:ext uri="{BB962C8B-B14F-4D97-AF65-F5344CB8AC3E}">
        <p14:creationId xmlns:p14="http://schemas.microsoft.com/office/powerpoint/2010/main" val="7430934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1">
                    <a:lumMod val="95000"/>
                    <a:lumOff val="5000"/>
                  </a:schemeClr>
                </a:solidFill>
              </a:rPr>
              <a:t>2017-2018 Reality GOES-16 as GOES East/ GOES-15 as GOES-West</a:t>
            </a:r>
            <a:r>
              <a:rPr lang="en-US" dirty="0" smtClean="0">
                <a:solidFill>
                  <a:srgbClr val="FF00FF"/>
                </a:solidFill>
              </a:rPr>
              <a:t/>
            </a:r>
            <a:br>
              <a:rPr lang="en-US" dirty="0" smtClean="0">
                <a:solidFill>
                  <a:srgbClr val="FF00FF"/>
                </a:solidFill>
              </a:rPr>
            </a:br>
            <a:r>
              <a:rPr lang="en-US" sz="1800" dirty="0" smtClean="0">
                <a:solidFill>
                  <a:schemeClr val="tx1">
                    <a:lumMod val="95000"/>
                    <a:lumOff val="5000"/>
                  </a:schemeClr>
                </a:solidFill>
              </a:rPr>
              <a:t>Infrared Resolution color coded</a:t>
            </a:r>
            <a:endParaRPr lang="en-US" sz="1800" dirty="0">
              <a:solidFill>
                <a:schemeClr val="tx1">
                  <a:lumMod val="95000"/>
                  <a:lumOff val="5000"/>
                </a:schemeClr>
              </a:solidFill>
            </a:endParaRPr>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20023" b="16284"/>
          <a:stretch/>
        </p:blipFill>
        <p:spPr>
          <a:xfrm>
            <a:off x="1828800" y="1737360"/>
            <a:ext cx="6199632" cy="3948714"/>
          </a:xfrm>
          <a:prstGeom prst="rect">
            <a:avLst/>
          </a:prstGeom>
        </p:spPr>
      </p:pic>
      <p:cxnSp>
        <p:nvCxnSpPr>
          <p:cNvPr id="7" name="Straight Connector 6"/>
          <p:cNvCxnSpPr/>
          <p:nvPr/>
        </p:nvCxnSpPr>
        <p:spPr>
          <a:xfrm>
            <a:off x="4724400" y="2133600"/>
            <a:ext cx="0" cy="3323898"/>
          </a:xfrm>
          <a:prstGeom prst="line">
            <a:avLst/>
          </a:prstGeom>
          <a:ln w="76200">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4344809" y="1703834"/>
            <a:ext cx="759182" cy="369332"/>
          </a:xfrm>
          <a:prstGeom prst="rect">
            <a:avLst/>
          </a:prstGeom>
          <a:noFill/>
          <a:ln w="38100">
            <a:solidFill>
              <a:schemeClr val="tx1"/>
            </a:solidFill>
          </a:ln>
        </p:spPr>
        <p:txBody>
          <a:bodyPr wrap="none" lIns="45720" rIns="45720" rtlCol="0">
            <a:spAutoFit/>
          </a:bodyPr>
          <a:lstStyle/>
          <a:p>
            <a:r>
              <a:rPr lang="en-US" b="1" dirty="0" smtClean="0"/>
              <a:t>120 W</a:t>
            </a:r>
            <a:endParaRPr lang="en-US" b="1" dirty="0"/>
          </a:p>
        </p:txBody>
      </p:sp>
      <p:sp>
        <p:nvSpPr>
          <p:cNvPr id="10" name="TextBox 9"/>
          <p:cNvSpPr txBox="1"/>
          <p:nvPr/>
        </p:nvSpPr>
        <p:spPr>
          <a:xfrm>
            <a:off x="4495800" y="5606534"/>
            <a:ext cx="3890809" cy="369332"/>
          </a:xfrm>
          <a:prstGeom prst="rect">
            <a:avLst/>
          </a:prstGeom>
          <a:noFill/>
        </p:spPr>
        <p:txBody>
          <a:bodyPr wrap="none" rtlCol="0">
            <a:spAutoFit/>
          </a:bodyPr>
          <a:lstStyle/>
          <a:p>
            <a:r>
              <a:rPr lang="en-US" dirty="0" smtClean="0"/>
              <a:t>Image Source:  Jun Li/Mat </a:t>
            </a:r>
            <a:r>
              <a:rPr lang="en-US" dirty="0" err="1" smtClean="0"/>
              <a:t>Gunshor</a:t>
            </a:r>
            <a:endParaRPr lang="en-US" dirty="0"/>
          </a:p>
        </p:txBody>
      </p:sp>
    </p:spTree>
    <p:custDataLst>
      <p:tags r:id="rId1"/>
    </p:custDataLst>
    <p:extLst>
      <p:ext uri="{BB962C8B-B14F-4D97-AF65-F5344CB8AC3E}">
        <p14:creationId xmlns:p14="http://schemas.microsoft.com/office/powerpoint/2010/main" val="31682237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uggested-EAST-WEST-conus"/>
          <p:cNvPicPr>
            <a:picLocks noGrp="1" noChangeAspect="1"/>
          </p:cNvPicPr>
          <p:nvPr isPhoto="1">
            <p:custDataLst>
              <p:tags r:id="rId2"/>
            </p:custDataLst>
          </p:nvPr>
        </p:nvPicPr>
        <p:blipFill>
          <a:blip r:embed="rId5">
            <a:lum/>
            <a:extLst>
              <a:ext uri="{28A0092B-C50C-407E-A947-70E740481C1C}">
                <a14:useLocalDpi xmlns:a14="http://schemas.microsoft.com/office/drawing/2010/main" val="0"/>
              </a:ext>
            </a:extLst>
          </a:blip>
          <a:stretch>
            <a:fillRect/>
          </a:stretch>
        </p:blipFill>
        <p:spPr>
          <a:xfrm>
            <a:off x="0" y="579438"/>
            <a:ext cx="9144000" cy="5699125"/>
          </a:xfrm>
          <a:prstGeom prst="rect">
            <a:avLst/>
          </a:prstGeom>
          <a:noFill/>
          <a:ln>
            <a:noFill/>
          </a:ln>
        </p:spPr>
      </p:pic>
      <p:sp>
        <p:nvSpPr>
          <p:cNvPr id="3" name="Title 2"/>
          <p:cNvSpPr txBox="1">
            <a:spLocks/>
          </p:cNvSpPr>
          <p:nvPr/>
        </p:nvSpPr>
        <p:spPr>
          <a:xfrm>
            <a:off x="914400" y="4648200"/>
            <a:ext cx="7696200" cy="14478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dirty="0" smtClean="0">
                <a:solidFill>
                  <a:srgbClr val="FFFF00"/>
                </a:solidFill>
              </a:rPr>
              <a:t>CONUS from East and West</a:t>
            </a:r>
          </a:p>
          <a:p>
            <a:r>
              <a:rPr lang="en-US" dirty="0" smtClean="0">
                <a:solidFill>
                  <a:srgbClr val="FFFF00"/>
                </a:solidFill>
              </a:rPr>
              <a:t>Every 5 minutes!</a:t>
            </a:r>
            <a:endParaRPr lang="en-US" dirty="0">
              <a:solidFill>
                <a:srgbClr val="FFFF00"/>
              </a:solidFill>
            </a:endParaRPr>
          </a:p>
        </p:txBody>
      </p:sp>
      <p:sp>
        <p:nvSpPr>
          <p:cNvPr id="5" name="Footer Placeholder 4"/>
          <p:cNvSpPr>
            <a:spLocks noGrp="1"/>
          </p:cNvSpPr>
          <p:nvPr>
            <p:ph type="ftr" sz="quarter" idx="11"/>
          </p:nvPr>
        </p:nvSpPr>
        <p:spPr/>
        <p:txBody>
          <a:bodyPr/>
          <a:lstStyle/>
          <a:p>
            <a:pPr>
              <a:defRPr/>
            </a:pPr>
            <a:r>
              <a:rPr lang="en-US" smtClean="0">
                <a:solidFill>
                  <a:srgbClr val="000000"/>
                </a:solidFill>
              </a:rPr>
              <a:t>Satellite Foundational Course - GOES-R</a:t>
            </a:r>
            <a:endParaRPr lang="en-US">
              <a:solidFill>
                <a:srgbClr val="000000"/>
              </a:solidFill>
            </a:endParaRPr>
          </a:p>
        </p:txBody>
      </p:sp>
      <p:sp>
        <p:nvSpPr>
          <p:cNvPr id="4" name="Slide Number Placeholder 3"/>
          <p:cNvSpPr>
            <a:spLocks noGrp="1"/>
          </p:cNvSpPr>
          <p:nvPr>
            <p:ph type="sldNum" sz="quarter" idx="12"/>
          </p:nvPr>
        </p:nvSpPr>
        <p:spPr/>
        <p:txBody>
          <a:bodyPr/>
          <a:lstStyle/>
          <a:p>
            <a:pPr>
              <a:defRPr/>
            </a:pPr>
            <a:fld id="{D2ECD224-1A74-47C7-937F-D2AF1EDE567F}" type="slidenum">
              <a:rPr lang="en-US" smtClean="0">
                <a:solidFill>
                  <a:srgbClr val="000000"/>
                </a:solidFill>
              </a:rPr>
              <a:pPr>
                <a:defRPr/>
              </a:pPr>
              <a:t>35</a:t>
            </a:fld>
            <a:endParaRPr lang="en-US">
              <a:solidFill>
                <a:srgbClr val="000000"/>
              </a:solidFill>
            </a:endParaRPr>
          </a:p>
        </p:txBody>
      </p:sp>
    </p:spTree>
    <p:custDataLst>
      <p:tags r:id="rId1"/>
    </p:custDataLst>
    <p:extLst>
      <p:ext uri="{BB962C8B-B14F-4D97-AF65-F5344CB8AC3E}">
        <p14:creationId xmlns:p14="http://schemas.microsoft.com/office/powerpoint/2010/main" val="3912593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Acronyms from this training</a:t>
            </a:r>
            <a:endParaRPr lang="en-US" dirty="0"/>
          </a:p>
        </p:txBody>
      </p:sp>
      <p:sp>
        <p:nvSpPr>
          <p:cNvPr id="3" name="Content Placeholder 2"/>
          <p:cNvSpPr>
            <a:spLocks noGrp="1"/>
          </p:cNvSpPr>
          <p:nvPr>
            <p:ph idx="1"/>
          </p:nvPr>
        </p:nvSpPr>
        <p:spPr>
          <a:xfrm>
            <a:off x="1373624" y="1600200"/>
            <a:ext cx="7313175" cy="5105400"/>
          </a:xfrm>
        </p:spPr>
        <p:txBody>
          <a:bodyPr>
            <a:normAutofit/>
          </a:bodyPr>
          <a:lstStyle/>
          <a:p>
            <a:endParaRPr lang="en-US" b="1" dirty="0" smtClean="0"/>
          </a:p>
          <a:p>
            <a:endParaRPr lang="en-US" b="1" dirty="0"/>
          </a:p>
          <a:p>
            <a:r>
              <a:rPr lang="en-US" b="1" dirty="0" smtClean="0"/>
              <a:t>CONUS</a:t>
            </a:r>
            <a:r>
              <a:rPr lang="en-US" dirty="0"/>
              <a:t>:  </a:t>
            </a:r>
            <a:r>
              <a:rPr lang="en-US" dirty="0" smtClean="0"/>
              <a:t>Contiguous United States</a:t>
            </a:r>
          </a:p>
          <a:p>
            <a:r>
              <a:rPr lang="en-US" b="1" dirty="0" smtClean="0"/>
              <a:t>GOES-R</a:t>
            </a:r>
            <a:r>
              <a:rPr lang="en-US" dirty="0"/>
              <a:t>:  </a:t>
            </a:r>
            <a:r>
              <a:rPr lang="en-US" dirty="0" smtClean="0">
                <a:hlinkClick r:id="rId4"/>
              </a:rPr>
              <a:t>http://www.goes-r.gov/</a:t>
            </a:r>
            <a:endParaRPr lang="en-US" dirty="0" smtClean="0"/>
          </a:p>
          <a:p>
            <a:r>
              <a:rPr lang="en-US" b="1" dirty="0" smtClean="0"/>
              <a:t>GOES:  </a:t>
            </a:r>
            <a:r>
              <a:rPr lang="en-US" dirty="0" smtClean="0"/>
              <a:t>Geostationary Operational Environmental Satellite</a:t>
            </a:r>
          </a:p>
          <a:p>
            <a:r>
              <a:rPr lang="en-US" b="1" dirty="0" smtClean="0"/>
              <a:t>STOR</a:t>
            </a:r>
            <a:r>
              <a:rPr lang="en-US" dirty="0" smtClean="0"/>
              <a:t>:  Satellite Training and Operations Resource, a handy training page on NOAA’s </a:t>
            </a:r>
            <a:r>
              <a:rPr lang="en-US" dirty="0" err="1" smtClean="0"/>
              <a:t>Vlab</a:t>
            </a:r>
            <a:r>
              <a:rPr lang="en-US" dirty="0" smtClean="0"/>
              <a:t> (</a:t>
            </a:r>
            <a:r>
              <a:rPr lang="en-US" dirty="0" smtClean="0">
                <a:hlinkClick r:id="rId5"/>
              </a:rPr>
              <a:t>link</a:t>
            </a:r>
            <a:r>
              <a:rPr lang="en-US" dirty="0" smtClean="0"/>
              <a:t>)</a:t>
            </a:r>
            <a:endParaRPr lang="en-US" dirty="0"/>
          </a:p>
        </p:txBody>
      </p:sp>
    </p:spTree>
    <p:custDataLst>
      <p:tags r:id="rId1"/>
    </p:custDataLst>
    <p:extLst>
      <p:ext uri="{BB962C8B-B14F-4D97-AF65-F5344CB8AC3E}">
        <p14:creationId xmlns:p14="http://schemas.microsoft.com/office/powerpoint/2010/main" val="10591637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oter Placeholder 12"/>
          <p:cNvSpPr>
            <a:spLocks noGrp="1"/>
          </p:cNvSpPr>
          <p:nvPr>
            <p:ph type="ftr" sz="quarter" idx="11"/>
          </p:nvPr>
        </p:nvSpPr>
        <p:spPr>
          <a:xfrm>
            <a:off x="3124200" y="6356350"/>
            <a:ext cx="2895600" cy="365125"/>
          </a:xfrm>
        </p:spPr>
        <p:txBody>
          <a:bodyPr/>
          <a:lstStyle/>
          <a:p>
            <a:pPr defTabSz="457200">
              <a:defRPr/>
            </a:pPr>
            <a:r>
              <a:rPr lang="en-US" smtClean="0">
                <a:solidFill>
                  <a:prstClr val="black"/>
                </a:solidFill>
              </a:rPr>
              <a:t>Satellite Foundational Course - GOES-R</a:t>
            </a:r>
            <a:endParaRPr lang="en-US">
              <a:solidFill>
                <a:prstClr val="black"/>
              </a:solidFill>
            </a:endParaRPr>
          </a:p>
        </p:txBody>
      </p:sp>
      <p:sp>
        <p:nvSpPr>
          <p:cNvPr id="17" name="Slide Number Placeholder 3"/>
          <p:cNvSpPr>
            <a:spLocks noGrp="1"/>
          </p:cNvSpPr>
          <p:nvPr>
            <p:ph type="sldNum" sz="quarter" idx="12"/>
          </p:nvPr>
        </p:nvSpPr>
        <p:spPr>
          <a:xfrm>
            <a:off x="6553200" y="6356350"/>
            <a:ext cx="2133600" cy="365125"/>
          </a:xfrm>
        </p:spPr>
        <p:txBody>
          <a:bodyPr/>
          <a:lstStyle/>
          <a:p>
            <a:pPr>
              <a:defRPr/>
            </a:pPr>
            <a:fld id="{E2F257B4-DC8B-6A48-AE5D-4E9055F48DED}" type="slidenum">
              <a:rPr lang="en-US" smtClean="0">
                <a:solidFill>
                  <a:prstClr val="black">
                    <a:tint val="75000"/>
                  </a:prstClr>
                </a:solidFill>
              </a:rPr>
              <a:pPr>
                <a:defRPr/>
              </a:pPr>
              <a:t>37</a:t>
            </a:fld>
            <a:endParaRPr lang="en-US">
              <a:solidFill>
                <a:prstClr val="black">
                  <a:tint val="75000"/>
                </a:prstClr>
              </a:solidFill>
            </a:endParaRPr>
          </a:p>
        </p:txBody>
      </p:sp>
      <p:sp>
        <p:nvSpPr>
          <p:cNvPr id="18" name="TextBox 17"/>
          <p:cNvSpPr txBox="1"/>
          <p:nvPr/>
        </p:nvSpPr>
        <p:spPr>
          <a:xfrm>
            <a:off x="1267115" y="4226218"/>
            <a:ext cx="2133600" cy="1661993"/>
          </a:xfrm>
          <a:prstGeom prst="rect">
            <a:avLst/>
          </a:prstGeom>
          <a:noFill/>
          <a:ln>
            <a:solidFill>
              <a:schemeClr val="accent1"/>
            </a:solidFill>
          </a:ln>
        </p:spPr>
        <p:txBody>
          <a:bodyPr wrap="square" rtlCol="0">
            <a:spAutoFit/>
          </a:bodyPr>
          <a:lstStyle/>
          <a:p>
            <a:r>
              <a:rPr lang="en-US" sz="4800" b="1" dirty="0">
                <a:solidFill>
                  <a:prstClr val="black"/>
                </a:solidFill>
              </a:rPr>
              <a:t>5</a:t>
            </a:r>
            <a:r>
              <a:rPr lang="en-US" sz="4800" b="1" dirty="0" smtClean="0">
                <a:solidFill>
                  <a:prstClr val="black"/>
                </a:solidFill>
              </a:rPr>
              <a:t>X</a:t>
            </a:r>
            <a:endParaRPr lang="en-US" sz="4800" b="1" dirty="0">
              <a:solidFill>
                <a:prstClr val="black"/>
              </a:solidFill>
            </a:endParaRPr>
          </a:p>
          <a:p>
            <a:r>
              <a:rPr lang="en-US" dirty="0">
                <a:solidFill>
                  <a:prstClr val="black"/>
                </a:solidFill>
              </a:rPr>
              <a:t>Faster coverage</a:t>
            </a:r>
            <a:r>
              <a:rPr lang="en-US" dirty="0">
                <a:solidFill>
                  <a:srgbClr val="FF00FF"/>
                </a:solidFill>
              </a:rPr>
              <a:t/>
            </a:r>
            <a:br>
              <a:rPr lang="en-US" dirty="0">
                <a:solidFill>
                  <a:srgbClr val="FF00FF"/>
                </a:solidFill>
              </a:rPr>
            </a:br>
            <a:r>
              <a:rPr lang="en-US" dirty="0">
                <a:solidFill>
                  <a:prstClr val="black"/>
                </a:solidFill>
              </a:rPr>
              <a:t>(5-minute full disk vs. 25-minute)</a:t>
            </a:r>
          </a:p>
        </p:txBody>
      </p:sp>
      <p:sp>
        <p:nvSpPr>
          <p:cNvPr id="19" name="Rectangle 18"/>
          <p:cNvSpPr/>
          <p:nvPr/>
        </p:nvSpPr>
        <p:spPr>
          <a:xfrm>
            <a:off x="4038600" y="4226218"/>
            <a:ext cx="2133600" cy="1661993"/>
          </a:xfrm>
          <a:prstGeom prst="rect">
            <a:avLst/>
          </a:prstGeom>
          <a:ln>
            <a:solidFill>
              <a:schemeClr val="accent1"/>
            </a:solidFill>
          </a:ln>
        </p:spPr>
        <p:txBody>
          <a:bodyPr wrap="square">
            <a:spAutoFit/>
          </a:bodyPr>
          <a:lstStyle/>
          <a:p>
            <a:r>
              <a:rPr lang="en-US" sz="4800" b="1" dirty="0" smtClean="0">
                <a:solidFill>
                  <a:prstClr val="black"/>
                </a:solidFill>
              </a:rPr>
              <a:t>4X</a:t>
            </a:r>
            <a:endParaRPr lang="en-US" sz="4800" b="1" dirty="0">
              <a:solidFill>
                <a:prstClr val="black"/>
              </a:solidFill>
            </a:endParaRPr>
          </a:p>
          <a:p>
            <a:r>
              <a:rPr lang="en-US" dirty="0">
                <a:solidFill>
                  <a:prstClr val="black"/>
                </a:solidFill>
              </a:rPr>
              <a:t>Improved spatial</a:t>
            </a:r>
            <a:r>
              <a:rPr lang="en-US" dirty="0">
                <a:solidFill>
                  <a:srgbClr val="FF00FF"/>
                </a:solidFill>
              </a:rPr>
              <a:t/>
            </a:r>
            <a:br>
              <a:rPr lang="en-US" dirty="0">
                <a:solidFill>
                  <a:srgbClr val="FF00FF"/>
                </a:solidFill>
              </a:rPr>
            </a:br>
            <a:r>
              <a:rPr lang="en-US" dirty="0">
                <a:solidFill>
                  <a:prstClr val="black"/>
                </a:solidFill>
              </a:rPr>
              <a:t>resolution </a:t>
            </a:r>
          </a:p>
          <a:p>
            <a:r>
              <a:rPr lang="en-US" dirty="0">
                <a:solidFill>
                  <a:prstClr val="black"/>
                </a:solidFill>
              </a:rPr>
              <a:t>(2 km IR vs. 4 km)</a:t>
            </a:r>
          </a:p>
        </p:txBody>
      </p:sp>
      <p:sp>
        <p:nvSpPr>
          <p:cNvPr id="20" name="Rectangle 19"/>
          <p:cNvSpPr/>
          <p:nvPr/>
        </p:nvSpPr>
        <p:spPr>
          <a:xfrm>
            <a:off x="6601047" y="4048542"/>
            <a:ext cx="2133600" cy="1938992"/>
          </a:xfrm>
          <a:prstGeom prst="rect">
            <a:avLst/>
          </a:prstGeom>
          <a:ln>
            <a:solidFill>
              <a:schemeClr val="accent1"/>
            </a:solidFill>
          </a:ln>
        </p:spPr>
        <p:txBody>
          <a:bodyPr wrap="square">
            <a:spAutoFit/>
          </a:bodyPr>
          <a:lstStyle/>
          <a:p>
            <a:r>
              <a:rPr lang="en-US" sz="4800" b="1" dirty="0" smtClean="0">
                <a:solidFill>
                  <a:prstClr val="black"/>
                </a:solidFill>
              </a:rPr>
              <a:t>3X</a:t>
            </a:r>
            <a:endParaRPr lang="en-US" sz="4800" b="1" dirty="0">
              <a:solidFill>
                <a:prstClr val="black"/>
              </a:solidFill>
            </a:endParaRPr>
          </a:p>
          <a:p>
            <a:r>
              <a:rPr lang="en-US" dirty="0">
                <a:solidFill>
                  <a:prstClr val="black"/>
                </a:solidFill>
              </a:rPr>
              <a:t>More spectral bands (16 on ABI vs. 5 on </a:t>
            </a:r>
            <a:r>
              <a:rPr lang="en-US" dirty="0" smtClean="0">
                <a:solidFill>
                  <a:prstClr val="black"/>
                </a:solidFill>
              </a:rPr>
              <a:t>current </a:t>
            </a:r>
            <a:r>
              <a:rPr lang="en-US" dirty="0">
                <a:solidFill>
                  <a:prstClr val="black"/>
                </a:solidFill>
              </a:rPr>
              <a:t>imager)</a:t>
            </a:r>
          </a:p>
        </p:txBody>
      </p:sp>
      <p:pic>
        <p:nvPicPr>
          <p:cNvPr id="21" name="Picture 5" descr="cube_imager"/>
          <p:cNvPicPr>
            <a:picLocks noChangeAspect="1" noChangeArrowheads="1"/>
          </p:cNvPicPr>
          <p:nvPr>
            <p:custDataLst>
              <p:tags r:id="rId2"/>
            </p:custDataLst>
          </p:nvPr>
        </p:nvPicPr>
        <p:blipFill rotWithShape="1">
          <a:blip r:embed="rId5" cstate="print">
            <a:extLst>
              <a:ext uri="{28A0092B-C50C-407E-A947-70E740481C1C}">
                <a14:useLocalDpi xmlns:a14="http://schemas.microsoft.com/office/drawing/2010/main" val="0"/>
              </a:ext>
            </a:extLst>
          </a:blip>
          <a:srcRect t="12381" b="6458"/>
          <a:stretch/>
        </p:blipFill>
        <p:spPr bwMode="auto">
          <a:xfrm>
            <a:off x="930715" y="1219200"/>
            <a:ext cx="4940000" cy="3007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2"/>
          <p:cNvSpPr txBox="1"/>
          <p:nvPr/>
        </p:nvSpPr>
        <p:spPr>
          <a:xfrm>
            <a:off x="5534247" y="1331880"/>
            <a:ext cx="3200400" cy="1200329"/>
          </a:xfrm>
          <a:prstGeom prst="rect">
            <a:avLst/>
          </a:prstGeom>
          <a:noFill/>
        </p:spPr>
        <p:txBody>
          <a:bodyPr wrap="square" rtlCol="0">
            <a:spAutoFit/>
          </a:bodyPr>
          <a:lstStyle/>
          <a:p>
            <a:r>
              <a:rPr lang="en-US" dirty="0" smtClean="0"/>
              <a:t>The ABI : a </a:t>
            </a:r>
            <a:r>
              <a:rPr lang="en-US" b="1" dirty="0" smtClean="0"/>
              <a:t>game-changing</a:t>
            </a:r>
            <a:r>
              <a:rPr lang="en-US" dirty="0" smtClean="0"/>
              <a:t> instrument, scanning more wavelengths faster and with better spatial resolution</a:t>
            </a:r>
            <a:endParaRPr lang="en-US" dirty="0"/>
          </a:p>
        </p:txBody>
      </p:sp>
      <p:sp>
        <p:nvSpPr>
          <p:cNvPr id="24" name="TextBox 23"/>
          <p:cNvSpPr txBox="1"/>
          <p:nvPr/>
        </p:nvSpPr>
        <p:spPr>
          <a:xfrm>
            <a:off x="1460512" y="5987534"/>
            <a:ext cx="6859570" cy="369332"/>
          </a:xfrm>
          <a:prstGeom prst="rect">
            <a:avLst/>
          </a:prstGeom>
          <a:noFill/>
        </p:spPr>
        <p:txBody>
          <a:bodyPr wrap="none" rtlCol="0">
            <a:spAutoFit/>
          </a:bodyPr>
          <a:lstStyle/>
          <a:p>
            <a:r>
              <a:rPr lang="en-US" dirty="0" smtClean="0"/>
              <a:t>GOES-R sends around 1 terabyte of data daily!! ~60-fold increase</a:t>
            </a:r>
            <a:endParaRPr lang="en-US" dirty="0"/>
          </a:p>
        </p:txBody>
      </p:sp>
      <p:sp>
        <p:nvSpPr>
          <p:cNvPr id="25" name="TextBox 24"/>
          <p:cNvSpPr txBox="1"/>
          <p:nvPr/>
        </p:nvSpPr>
        <p:spPr>
          <a:xfrm>
            <a:off x="5401636" y="3124200"/>
            <a:ext cx="3044488" cy="369332"/>
          </a:xfrm>
          <a:prstGeom prst="rect">
            <a:avLst/>
          </a:prstGeom>
          <a:solidFill>
            <a:schemeClr val="accent6">
              <a:lumMod val="75000"/>
            </a:schemeClr>
          </a:solidFill>
        </p:spPr>
        <p:txBody>
          <a:bodyPr wrap="none" rtlCol="0">
            <a:spAutoFit/>
          </a:bodyPr>
          <a:lstStyle/>
          <a:p>
            <a:r>
              <a:rPr lang="en-US" dirty="0" smtClean="0"/>
              <a:t>Legacy GOES Data Volume</a:t>
            </a:r>
            <a:endParaRPr lang="en-US" dirty="0"/>
          </a:p>
        </p:txBody>
      </p:sp>
      <p:sp>
        <p:nvSpPr>
          <p:cNvPr id="26" name="TextBox 25"/>
          <p:cNvSpPr txBox="1"/>
          <p:nvPr/>
        </p:nvSpPr>
        <p:spPr>
          <a:xfrm>
            <a:off x="5630236" y="2555652"/>
            <a:ext cx="1941622" cy="369332"/>
          </a:xfrm>
          <a:prstGeom prst="rect">
            <a:avLst/>
          </a:prstGeom>
          <a:solidFill>
            <a:srgbClr val="F2E594"/>
          </a:solidFill>
        </p:spPr>
        <p:txBody>
          <a:bodyPr wrap="none" rtlCol="0">
            <a:spAutoFit/>
          </a:bodyPr>
          <a:lstStyle/>
          <a:p>
            <a:r>
              <a:rPr lang="en-US" dirty="0" smtClean="0"/>
              <a:t>ABI Data Volume</a:t>
            </a:r>
            <a:endParaRPr lang="en-US" dirty="0"/>
          </a:p>
        </p:txBody>
      </p:sp>
      <p:sp>
        <p:nvSpPr>
          <p:cNvPr id="27" name="Text Box 3"/>
          <p:cNvSpPr txBox="1">
            <a:spLocks noChangeArrowheads="1"/>
          </p:cNvSpPr>
          <p:nvPr/>
        </p:nvSpPr>
        <p:spPr bwMode="auto">
          <a:xfrm>
            <a:off x="609600" y="316217"/>
            <a:ext cx="8534400" cy="1015663"/>
          </a:xfrm>
          <a:prstGeom prst="rect">
            <a:avLst/>
          </a:prstGeom>
          <a:solidFill>
            <a:srgbClr val="B7D432"/>
          </a:solidFill>
          <a:ln>
            <a:noFill/>
          </a:ln>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lvl="1" algn="ctr" fontAlgn="base">
              <a:spcBef>
                <a:spcPct val="50000"/>
              </a:spcBef>
              <a:spcAft>
                <a:spcPct val="0"/>
              </a:spcAft>
            </a:pPr>
            <a:r>
              <a:rPr lang="en-US" sz="2000" b="1" dirty="0" smtClean="0">
                <a:solidFill>
                  <a:schemeClr val="tx1">
                    <a:lumMod val="85000"/>
                    <a:lumOff val="15000"/>
                  </a:schemeClr>
                </a:solidFill>
                <a:latin typeface="Arial Unicode MS" pitchFamily="34" charset="-128"/>
              </a:rPr>
              <a:t>Scan </a:t>
            </a:r>
            <a:r>
              <a:rPr lang="en-US" sz="2000" b="1" dirty="0">
                <a:solidFill>
                  <a:schemeClr val="tx1">
                    <a:lumMod val="85000"/>
                    <a:lumOff val="15000"/>
                  </a:schemeClr>
                </a:solidFill>
                <a:latin typeface="Arial Unicode MS" pitchFamily="34" charset="-128"/>
              </a:rPr>
              <a:t>strategy and temporal refresh;  Bands overview;  Spatial resolution; Parallax; Bit depth;   Operation of GOES-R and </a:t>
            </a:r>
            <a:r>
              <a:rPr lang="en-US" sz="2000" b="1" dirty="0" smtClean="0">
                <a:solidFill>
                  <a:schemeClr val="tx1">
                    <a:lumMod val="85000"/>
                    <a:lumOff val="15000"/>
                  </a:schemeClr>
                </a:solidFill>
                <a:latin typeface="Arial Unicode MS" pitchFamily="34" charset="-128"/>
              </a:rPr>
              <a:t>legacy GOES </a:t>
            </a:r>
            <a:r>
              <a:rPr lang="en-US" sz="2000" b="1" dirty="0">
                <a:solidFill>
                  <a:schemeClr val="tx1">
                    <a:lumMod val="85000"/>
                    <a:lumOff val="15000"/>
                  </a:schemeClr>
                </a:solidFill>
                <a:latin typeface="Arial Unicode MS" pitchFamily="34" charset="-128"/>
              </a:rPr>
              <a:t>simultaneously</a:t>
            </a:r>
          </a:p>
        </p:txBody>
      </p:sp>
    </p:spTree>
    <p:custDataLst>
      <p:tags r:id="rId1"/>
    </p:custDataLst>
    <p:extLst>
      <p:ext uri="{BB962C8B-B14F-4D97-AF65-F5344CB8AC3E}">
        <p14:creationId xmlns:p14="http://schemas.microsoft.com/office/powerpoint/2010/main" val="1268987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00200" y="4979906"/>
            <a:ext cx="7635424" cy="1200329"/>
          </a:xfrm>
          <a:prstGeom prst="rect">
            <a:avLst/>
          </a:prstGeom>
          <a:noFill/>
        </p:spPr>
        <p:txBody>
          <a:bodyPr wrap="none" rtlCol="0">
            <a:spAutoFit/>
          </a:bodyPr>
          <a:lstStyle/>
          <a:p>
            <a:r>
              <a:rPr lang="en-US" dirty="0" smtClean="0">
                <a:solidFill>
                  <a:prstClr val="black"/>
                </a:solidFill>
              </a:rPr>
              <a:t>‘White</a:t>
            </a:r>
            <a:r>
              <a:rPr lang="en-US" dirty="0">
                <a:solidFill>
                  <a:prstClr val="black"/>
                </a:solidFill>
              </a:rPr>
              <a:t>’ space </a:t>
            </a:r>
            <a:r>
              <a:rPr lang="en-US" dirty="0" smtClean="0">
                <a:solidFill>
                  <a:prstClr val="black"/>
                </a:solidFill>
              </a:rPr>
              <a:t>in the graph is </a:t>
            </a:r>
            <a:r>
              <a:rPr lang="en-US" dirty="0">
                <a:solidFill>
                  <a:prstClr val="black"/>
                </a:solidFill>
              </a:rPr>
              <a:t>instrument idle </a:t>
            </a:r>
            <a:r>
              <a:rPr lang="en-US" dirty="0" smtClean="0">
                <a:solidFill>
                  <a:prstClr val="black"/>
                </a:solidFill>
              </a:rPr>
              <a:t>time:  4+ minutes out of 15</a:t>
            </a:r>
          </a:p>
          <a:p>
            <a:r>
              <a:rPr lang="en-US" dirty="0" smtClean="0">
                <a:solidFill>
                  <a:prstClr val="black"/>
                </a:solidFill>
              </a:rPr>
              <a:t>Each CONUS scan takes 42 seconds total over the course of 2.5 minutes</a:t>
            </a:r>
          </a:p>
          <a:p>
            <a:r>
              <a:rPr lang="en-US" dirty="0">
                <a:solidFill>
                  <a:prstClr val="black"/>
                </a:solidFill>
              </a:rPr>
              <a:t>This is </a:t>
            </a:r>
            <a:r>
              <a:rPr lang="en-US" dirty="0" smtClean="0">
                <a:solidFill>
                  <a:prstClr val="black"/>
                </a:solidFill>
              </a:rPr>
              <a:t>the </a:t>
            </a:r>
            <a:r>
              <a:rPr lang="en-US" dirty="0">
                <a:solidFill>
                  <a:prstClr val="black"/>
                </a:solidFill>
              </a:rPr>
              <a:t>default Scanning Mode </a:t>
            </a:r>
            <a:r>
              <a:rPr lang="en-US" dirty="0" smtClean="0">
                <a:solidFill>
                  <a:prstClr val="black"/>
                </a:solidFill>
              </a:rPr>
              <a:t>on GOES-16</a:t>
            </a:r>
            <a:endParaRPr lang="en-US" dirty="0">
              <a:solidFill>
                <a:prstClr val="black"/>
              </a:solidFill>
            </a:endParaRPr>
          </a:p>
          <a:p>
            <a:r>
              <a:rPr lang="en-US" dirty="0" smtClean="0">
                <a:solidFill>
                  <a:prstClr val="black"/>
                </a:solidFill>
              </a:rPr>
              <a:t> </a:t>
            </a:r>
          </a:p>
        </p:txBody>
      </p:sp>
      <p:sp>
        <p:nvSpPr>
          <p:cNvPr id="9" name="Title 1"/>
          <p:cNvSpPr>
            <a:spLocks noGrp="1"/>
          </p:cNvSpPr>
          <p:nvPr>
            <p:ph type="title"/>
          </p:nvPr>
        </p:nvSpPr>
        <p:spPr>
          <a:xfrm>
            <a:off x="457200" y="274638"/>
            <a:ext cx="8229600" cy="715962"/>
          </a:xfrm>
        </p:spPr>
        <p:txBody>
          <a:bodyPr>
            <a:normAutofit/>
          </a:bodyPr>
          <a:lstStyle/>
          <a:p>
            <a:r>
              <a:rPr lang="en-US" dirty="0" smtClean="0">
                <a:solidFill>
                  <a:schemeClr val="tx1">
                    <a:lumMod val="85000"/>
                    <a:lumOff val="15000"/>
                  </a:schemeClr>
                </a:solidFill>
              </a:rPr>
              <a:t>ABI Mode 3 (Flex mode)</a:t>
            </a:r>
            <a:endParaRPr lang="en-US" dirty="0">
              <a:solidFill>
                <a:schemeClr val="tx1">
                  <a:lumMod val="85000"/>
                  <a:lumOff val="15000"/>
                </a:schemeClr>
              </a:solidFill>
            </a:endParaRPr>
          </a:p>
        </p:txBody>
      </p:sp>
      <p:sp>
        <p:nvSpPr>
          <p:cNvPr id="2" name="Footer Placeholder 1"/>
          <p:cNvSpPr>
            <a:spLocks noGrp="1"/>
          </p:cNvSpPr>
          <p:nvPr>
            <p:ph type="ftr" sz="quarter" idx="11"/>
          </p:nvPr>
        </p:nvSpPr>
        <p:spPr/>
        <p:txBody>
          <a:bodyPr/>
          <a:lstStyle/>
          <a:p>
            <a:r>
              <a:rPr lang="en-US" dirty="0" smtClean="0">
                <a:solidFill>
                  <a:prstClr val="black">
                    <a:tint val="75000"/>
                  </a:prstClr>
                </a:solidFill>
              </a:rPr>
              <a:t>Satellite Foundational Course - GOES-R</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85A1C52-93DC-4A90-ADF1-DF20450C18A0}" type="slidenum">
              <a:rPr lang="en-US" smtClean="0">
                <a:solidFill>
                  <a:prstClr val="black">
                    <a:tint val="75000"/>
                  </a:prstClr>
                </a:solidFill>
              </a:rPr>
              <a:pPr/>
              <a:t>4</a:t>
            </a:fld>
            <a:endParaRPr lang="en-US">
              <a:solidFill>
                <a:prstClr val="black">
                  <a:tint val="75000"/>
                </a:prstClr>
              </a:solidFill>
            </a:endParaRPr>
          </a:p>
        </p:txBody>
      </p:sp>
      <p:pic>
        <p:nvPicPr>
          <p:cNvPr id="3073" name="Picture 1"/>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1143000" y="1143000"/>
            <a:ext cx="7964321" cy="3824767"/>
          </a:xfrm>
          <a:prstGeom prst="rect">
            <a:avLst/>
          </a:prstGeom>
          <a:solidFill>
            <a:schemeClr val="bg1"/>
          </a:solidFill>
          <a:ln>
            <a:noFill/>
          </a:ln>
          <a:effectLst/>
          <a:extLst/>
        </p:spPr>
      </p:pic>
      <p:sp>
        <p:nvSpPr>
          <p:cNvPr id="3" name="TextBox 2"/>
          <p:cNvSpPr txBox="1"/>
          <p:nvPr/>
        </p:nvSpPr>
        <p:spPr>
          <a:xfrm>
            <a:off x="990600" y="6180235"/>
            <a:ext cx="2362199" cy="461665"/>
          </a:xfrm>
          <a:prstGeom prst="rect">
            <a:avLst/>
          </a:prstGeom>
          <a:noFill/>
          <a:ln w="38100">
            <a:solidFill>
              <a:srgbClr val="00B0F0"/>
            </a:solidFill>
          </a:ln>
        </p:spPr>
        <p:txBody>
          <a:bodyPr wrap="square" rtlCol="0">
            <a:spAutoFit/>
          </a:bodyPr>
          <a:lstStyle/>
          <a:p>
            <a:r>
              <a:rPr lang="en-US" sz="1200" dirty="0" smtClean="0"/>
              <a:t>This chart shows a series of 30-second strips over 15 minutes</a:t>
            </a:r>
            <a:endParaRPr lang="en-US" sz="1200" dirty="0"/>
          </a:p>
        </p:txBody>
      </p:sp>
      <p:cxnSp>
        <p:nvCxnSpPr>
          <p:cNvPr id="7" name="Straight Connector 6"/>
          <p:cNvCxnSpPr>
            <a:endCxn id="3" idx="1"/>
          </p:cNvCxnSpPr>
          <p:nvPr/>
        </p:nvCxnSpPr>
        <p:spPr>
          <a:xfrm>
            <a:off x="990600" y="1295400"/>
            <a:ext cx="0" cy="5115668"/>
          </a:xfrm>
          <a:prstGeom prst="line">
            <a:avLst/>
          </a:prstGeom>
          <a:ln w="47625">
            <a:solidFill>
              <a:srgbClr val="00B0F0"/>
            </a:solidFill>
            <a:prstDash val="sysDot"/>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34624814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516060" cy="715962"/>
          </a:xfrm>
        </p:spPr>
        <p:txBody>
          <a:bodyPr>
            <a:normAutofit fontScale="90000"/>
          </a:bodyPr>
          <a:lstStyle/>
          <a:p>
            <a:r>
              <a:rPr lang="en-US" b="1" dirty="0" smtClean="0">
                <a:solidFill>
                  <a:schemeClr val="tx1">
                    <a:lumMod val="95000"/>
                    <a:lumOff val="5000"/>
                  </a:schemeClr>
                </a:solidFill>
              </a:rPr>
              <a:t>ABI Mode 4 -- (Continuous Full Disk)</a:t>
            </a:r>
            <a:endParaRPr lang="en-US" b="1" dirty="0">
              <a:solidFill>
                <a:schemeClr val="tx1">
                  <a:lumMod val="95000"/>
                  <a:lumOff val="5000"/>
                </a:schemeClr>
              </a:solidFill>
            </a:endParaRPr>
          </a:p>
        </p:txBody>
      </p:sp>
      <p:sp>
        <p:nvSpPr>
          <p:cNvPr id="4" name="Footer Placeholder 3"/>
          <p:cNvSpPr>
            <a:spLocks noGrp="1"/>
          </p:cNvSpPr>
          <p:nvPr>
            <p:ph type="ftr" sz="quarter" idx="11"/>
          </p:nvPr>
        </p:nvSpPr>
        <p:spPr>
          <a:xfrm>
            <a:off x="2819400" y="6248400"/>
            <a:ext cx="3813048" cy="476250"/>
          </a:xfrm>
        </p:spPr>
        <p:txBody>
          <a:bodyPr/>
          <a:lstStyle/>
          <a:p>
            <a:r>
              <a:rPr lang="en-US" dirty="0" smtClean="0">
                <a:solidFill>
                  <a:prstClr val="black">
                    <a:tint val="75000"/>
                  </a:prstClr>
                </a:solidFill>
              </a:rPr>
              <a:t>Satellite Foundational Course - GOES-R</a:t>
            </a:r>
            <a:endParaRPr lang="en-US"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585A1C52-93DC-4A90-ADF1-DF20450C18A0}" type="slidenum">
              <a:rPr lang="en-US" smtClean="0">
                <a:solidFill>
                  <a:prstClr val="black">
                    <a:tint val="75000"/>
                  </a:prstClr>
                </a:solidFill>
              </a:rPr>
              <a:pPr/>
              <a:t>5</a:t>
            </a:fld>
            <a:endParaRPr lang="en-US">
              <a:solidFill>
                <a:prstClr val="black">
                  <a:tint val="75000"/>
                </a:prstClr>
              </a:solidFill>
            </a:endParaRPr>
          </a:p>
        </p:txBody>
      </p:sp>
      <p:pic>
        <p:nvPicPr>
          <p:cNvPr id="5121" name="Picture 1"/>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914401" y="1219200"/>
            <a:ext cx="7924800" cy="3824767"/>
          </a:xfrm>
          <a:prstGeom prst="rect">
            <a:avLst/>
          </a:prstGeom>
          <a:solidFill>
            <a:schemeClr val="bg1"/>
          </a:solidFill>
          <a:ln>
            <a:noFill/>
          </a:ln>
          <a:effectLst/>
          <a:extLst/>
        </p:spPr>
      </p:pic>
      <p:sp>
        <p:nvSpPr>
          <p:cNvPr id="7" name="TextBox 6"/>
          <p:cNvSpPr txBox="1"/>
          <p:nvPr/>
        </p:nvSpPr>
        <p:spPr>
          <a:xfrm>
            <a:off x="1447800" y="5188435"/>
            <a:ext cx="7543800" cy="1200329"/>
          </a:xfrm>
          <a:prstGeom prst="rect">
            <a:avLst/>
          </a:prstGeom>
          <a:noFill/>
        </p:spPr>
        <p:txBody>
          <a:bodyPr wrap="square" rtlCol="0">
            <a:spAutoFit/>
          </a:bodyPr>
          <a:lstStyle/>
          <a:p>
            <a:r>
              <a:rPr lang="en-US" dirty="0">
                <a:solidFill>
                  <a:prstClr val="black"/>
                </a:solidFill>
              </a:rPr>
              <a:t>This is the Continuous Full Disk (every 5 min) </a:t>
            </a:r>
            <a:r>
              <a:rPr lang="en-US" dirty="0" smtClean="0">
                <a:solidFill>
                  <a:prstClr val="black"/>
                </a:solidFill>
              </a:rPr>
              <a:t>mode</a:t>
            </a:r>
            <a:endParaRPr lang="en-US" dirty="0">
              <a:solidFill>
                <a:prstClr val="black"/>
              </a:solidFill>
            </a:endParaRPr>
          </a:p>
          <a:p>
            <a:r>
              <a:rPr lang="en-US" dirty="0">
                <a:solidFill>
                  <a:prstClr val="black"/>
                </a:solidFill>
              </a:rPr>
              <a:t>This is the highest data rate. </a:t>
            </a:r>
            <a:r>
              <a:rPr lang="en-US" dirty="0" smtClean="0">
                <a:solidFill>
                  <a:prstClr val="black"/>
                </a:solidFill>
              </a:rPr>
              <a:t>  Only 1m 15s idle time each 15 minutes</a:t>
            </a:r>
          </a:p>
          <a:p>
            <a:r>
              <a:rPr lang="en-US" dirty="0" smtClean="0">
                <a:solidFill>
                  <a:prstClr val="black"/>
                </a:solidFill>
              </a:rPr>
              <a:t>Might be used in Single Satellite Mode (</a:t>
            </a:r>
            <a:r>
              <a:rPr lang="en-US" sz="1600" dirty="0" smtClean="0">
                <a:solidFill>
                  <a:prstClr val="black"/>
                </a:solidFill>
              </a:rPr>
              <a:t>as is done today when GOES-East or GOES-West is non-functional:  the other GOES switches to all full disk</a:t>
            </a:r>
            <a:r>
              <a:rPr lang="en-US" dirty="0" smtClean="0">
                <a:solidFill>
                  <a:prstClr val="black"/>
                </a:solidFill>
              </a:rPr>
              <a:t>)</a:t>
            </a:r>
            <a:endParaRPr lang="en-US" dirty="0">
              <a:solidFill>
                <a:prstClr val="black"/>
              </a:solidFill>
            </a:endParaRPr>
          </a:p>
        </p:txBody>
      </p:sp>
    </p:spTree>
    <p:custDataLst>
      <p:tags r:id="rId1"/>
    </p:custDataLst>
    <p:extLst>
      <p:ext uri="{BB962C8B-B14F-4D97-AF65-F5344CB8AC3E}">
        <p14:creationId xmlns:p14="http://schemas.microsoft.com/office/powerpoint/2010/main" val="6193658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516060" cy="715962"/>
          </a:xfrm>
        </p:spPr>
        <p:txBody>
          <a:bodyPr>
            <a:normAutofit/>
          </a:bodyPr>
          <a:lstStyle/>
          <a:p>
            <a:r>
              <a:rPr lang="en-US" b="1" dirty="0" smtClean="0">
                <a:solidFill>
                  <a:schemeClr val="tx1">
                    <a:lumMod val="95000"/>
                    <a:lumOff val="5000"/>
                  </a:schemeClr>
                </a:solidFill>
              </a:rPr>
              <a:t>ABI Mode 6 -- (Tested in 2018)</a:t>
            </a:r>
            <a:endParaRPr lang="en-US" b="1" dirty="0">
              <a:solidFill>
                <a:schemeClr val="tx1">
                  <a:lumMod val="95000"/>
                  <a:lumOff val="5000"/>
                </a:schemeClr>
              </a:solidFill>
            </a:endParaRPr>
          </a:p>
        </p:txBody>
      </p:sp>
      <p:sp>
        <p:nvSpPr>
          <p:cNvPr id="4" name="Footer Placeholder 3"/>
          <p:cNvSpPr>
            <a:spLocks noGrp="1"/>
          </p:cNvSpPr>
          <p:nvPr>
            <p:ph type="ftr" sz="quarter" idx="11"/>
          </p:nvPr>
        </p:nvSpPr>
        <p:spPr>
          <a:xfrm>
            <a:off x="2819400" y="6248400"/>
            <a:ext cx="3813048" cy="476250"/>
          </a:xfrm>
        </p:spPr>
        <p:txBody>
          <a:bodyPr/>
          <a:lstStyle/>
          <a:p>
            <a:r>
              <a:rPr lang="en-US" dirty="0" smtClean="0">
                <a:solidFill>
                  <a:prstClr val="black">
                    <a:tint val="75000"/>
                  </a:prstClr>
                </a:solidFill>
              </a:rPr>
              <a:t>Satellite Foundational Course - GOES-R</a:t>
            </a:r>
            <a:endParaRPr lang="en-US" dirty="0">
              <a:solidFill>
                <a:prstClr val="black">
                  <a:tint val="75000"/>
                </a:prstClr>
              </a:solidFill>
            </a:endParaRPr>
          </a:p>
        </p:txBody>
      </p:sp>
      <p:sp>
        <p:nvSpPr>
          <p:cNvPr id="3" name="Slide Number Placeholder 2"/>
          <p:cNvSpPr>
            <a:spLocks noGrp="1"/>
          </p:cNvSpPr>
          <p:nvPr>
            <p:ph type="sldNum" sz="quarter" idx="12"/>
          </p:nvPr>
        </p:nvSpPr>
        <p:spPr/>
        <p:txBody>
          <a:bodyPr/>
          <a:lstStyle/>
          <a:p>
            <a:fld id="{585A1C52-93DC-4A90-ADF1-DF20450C18A0}" type="slidenum">
              <a:rPr lang="en-US" smtClean="0">
                <a:solidFill>
                  <a:prstClr val="black">
                    <a:tint val="75000"/>
                  </a:prstClr>
                </a:solidFill>
              </a:rPr>
              <a:pPr/>
              <a:t>6</a:t>
            </a:fld>
            <a:endParaRPr lang="en-US">
              <a:solidFill>
                <a:prstClr val="black">
                  <a:tint val="75000"/>
                </a:prstClr>
              </a:solidFill>
            </a:endParaRPr>
          </a:p>
        </p:txBody>
      </p:sp>
      <p:sp>
        <p:nvSpPr>
          <p:cNvPr id="7" name="TextBox 6"/>
          <p:cNvSpPr txBox="1"/>
          <p:nvPr/>
        </p:nvSpPr>
        <p:spPr>
          <a:xfrm>
            <a:off x="1295400" y="5188435"/>
            <a:ext cx="7696200" cy="1200329"/>
          </a:xfrm>
          <a:prstGeom prst="rect">
            <a:avLst/>
          </a:prstGeom>
          <a:noFill/>
        </p:spPr>
        <p:txBody>
          <a:bodyPr wrap="square" rtlCol="0">
            <a:spAutoFit/>
          </a:bodyPr>
          <a:lstStyle/>
          <a:p>
            <a:r>
              <a:rPr lang="en-US" dirty="0">
                <a:solidFill>
                  <a:prstClr val="black"/>
                </a:solidFill>
              </a:rPr>
              <a:t>This is </a:t>
            </a:r>
            <a:r>
              <a:rPr lang="en-US" dirty="0" smtClean="0">
                <a:solidFill>
                  <a:prstClr val="black"/>
                </a:solidFill>
              </a:rPr>
              <a:t>a time-time chart over 10 minutes (the previous two showed 15 minutes of scanning)</a:t>
            </a:r>
          </a:p>
          <a:p>
            <a:r>
              <a:rPr lang="en-US" dirty="0" smtClean="0">
                <a:solidFill>
                  <a:prstClr val="black"/>
                </a:solidFill>
              </a:rPr>
              <a:t>Mode 6 allows for Full Disk images every 10 minutes vs. every 15 minutes for Mode 3 (and both have 5-minute CONUS and 1-,minute </a:t>
            </a:r>
            <a:r>
              <a:rPr lang="en-US" dirty="0" err="1" smtClean="0">
                <a:solidFill>
                  <a:prstClr val="black"/>
                </a:solidFill>
              </a:rPr>
              <a:t>Mesos</a:t>
            </a:r>
            <a:r>
              <a:rPr lang="en-US" dirty="0" smtClean="0">
                <a:solidFill>
                  <a:prstClr val="black"/>
                </a:solidFill>
              </a:rPr>
              <a:t>)</a:t>
            </a:r>
            <a:endParaRPr lang="en-US" dirty="0">
              <a:solidFill>
                <a:prstClr val="black"/>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320" y="1069674"/>
            <a:ext cx="7955280" cy="4054940"/>
          </a:xfrm>
          <a:prstGeom prst="rect">
            <a:avLst/>
          </a:prstGeom>
        </p:spPr>
      </p:pic>
    </p:spTree>
    <p:custDataLst>
      <p:tags r:id="rId1"/>
    </p:custDataLst>
    <p:extLst>
      <p:ext uri="{BB962C8B-B14F-4D97-AF65-F5344CB8AC3E}">
        <p14:creationId xmlns:p14="http://schemas.microsoft.com/office/powerpoint/2010/main" val="29896614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590" y="274638"/>
            <a:ext cx="7773210" cy="792162"/>
          </a:xfrm>
        </p:spPr>
        <p:txBody>
          <a:bodyPr/>
          <a:lstStyle/>
          <a:p>
            <a:r>
              <a:rPr lang="en-US" u="sng" dirty="0" smtClean="0">
                <a:solidFill>
                  <a:schemeClr val="tx1">
                    <a:lumMod val="85000"/>
                    <a:lumOff val="15000"/>
                  </a:schemeClr>
                </a:solidFill>
              </a:rPr>
              <a:t>Baseline</a:t>
            </a:r>
            <a:r>
              <a:rPr lang="en-US" dirty="0" smtClean="0">
                <a:solidFill>
                  <a:schemeClr val="tx1">
                    <a:lumMod val="85000"/>
                    <a:lumOff val="15000"/>
                  </a:schemeClr>
                </a:solidFill>
              </a:rPr>
              <a:t> ABI Sectors</a:t>
            </a:r>
            <a:endParaRPr lang="en-US" dirty="0">
              <a:solidFill>
                <a:schemeClr val="tx1">
                  <a:lumMod val="85000"/>
                  <a:lumOff val="15000"/>
                </a:schemeClr>
              </a:solidFill>
            </a:endParaRPr>
          </a:p>
        </p:txBody>
      </p:sp>
      <p:sp>
        <p:nvSpPr>
          <p:cNvPr id="3" name="Footer Placeholder 2"/>
          <p:cNvSpPr>
            <a:spLocks noGrp="1"/>
          </p:cNvSpPr>
          <p:nvPr>
            <p:ph type="ftr" sz="quarter" idx="11"/>
          </p:nvPr>
        </p:nvSpPr>
        <p:spPr/>
        <p:txBody>
          <a:bodyPr/>
          <a:lstStyle/>
          <a:p>
            <a:pPr>
              <a:defRPr/>
            </a:pPr>
            <a:r>
              <a:rPr lang="en-US" dirty="0" smtClean="0"/>
              <a:t>Satellite Foundational Course - GOES-R</a:t>
            </a:r>
            <a:endParaRPr lang="en-US" dirty="0"/>
          </a:p>
        </p:txBody>
      </p:sp>
      <p:sp>
        <p:nvSpPr>
          <p:cNvPr id="4" name="Slide Number Placeholder 3"/>
          <p:cNvSpPr>
            <a:spLocks noGrp="1"/>
          </p:cNvSpPr>
          <p:nvPr>
            <p:ph type="sldNum" sz="quarter" idx="12"/>
          </p:nvPr>
        </p:nvSpPr>
        <p:spPr>
          <a:prstGeom prst="rect">
            <a:avLst/>
          </a:prstGeom>
        </p:spPr>
        <p:txBody>
          <a:bodyPr/>
          <a:lstStyle/>
          <a:p>
            <a:fld id="{9F497244-FA3C-4012-968F-09C273D16AE7}" type="slidenum">
              <a:rPr lang="en-US" smtClean="0">
                <a:solidFill>
                  <a:srgbClr val="000000"/>
                </a:solidFill>
              </a:rPr>
              <a:pPr/>
              <a:t>7</a:t>
            </a:fld>
            <a:endParaRPr lang="en-US">
              <a:solidFill>
                <a:srgbClr val="000000"/>
              </a:solidFill>
            </a:endParaRPr>
          </a:p>
        </p:txBody>
      </p:sp>
      <p:sp>
        <p:nvSpPr>
          <p:cNvPr id="6" name="TextBox 5"/>
          <p:cNvSpPr txBox="1"/>
          <p:nvPr/>
        </p:nvSpPr>
        <p:spPr>
          <a:xfrm>
            <a:off x="1295400" y="4971871"/>
            <a:ext cx="3429144" cy="1200329"/>
          </a:xfrm>
          <a:prstGeom prst="rect">
            <a:avLst/>
          </a:prstGeom>
          <a:solidFill>
            <a:srgbClr val="B7D432"/>
          </a:solidFill>
        </p:spPr>
        <p:txBody>
          <a:bodyPr wrap="none" rtlCol="0">
            <a:spAutoFit/>
          </a:bodyPr>
          <a:lstStyle/>
          <a:p>
            <a:pPr algn="ctr"/>
            <a:r>
              <a:rPr lang="en-US" b="1" dirty="0" smtClean="0"/>
              <a:t>Flex Mode/Mode 3:</a:t>
            </a:r>
          </a:p>
          <a:p>
            <a:pPr algn="ctr"/>
            <a:r>
              <a:rPr lang="en-US" dirty="0" smtClean="0"/>
              <a:t>Full Disk every 15 minutes</a:t>
            </a:r>
          </a:p>
          <a:p>
            <a:pPr algn="ctr"/>
            <a:r>
              <a:rPr lang="en-US" b="1" dirty="0" smtClean="0"/>
              <a:t>Continuous Full Disk/Mode 4:</a:t>
            </a:r>
          </a:p>
          <a:p>
            <a:pPr algn="ctr"/>
            <a:r>
              <a:rPr lang="en-US" dirty="0" smtClean="0"/>
              <a:t>Full Disk every 5 minutes</a:t>
            </a:r>
            <a:endParaRPr lang="en-US" dirty="0"/>
          </a:p>
        </p:txBody>
      </p:sp>
      <p:sp>
        <p:nvSpPr>
          <p:cNvPr id="10" name="TextBox 9"/>
          <p:cNvSpPr txBox="1"/>
          <p:nvPr/>
        </p:nvSpPr>
        <p:spPr>
          <a:xfrm>
            <a:off x="5667926" y="3276600"/>
            <a:ext cx="2710999" cy="646331"/>
          </a:xfrm>
          <a:prstGeom prst="rect">
            <a:avLst/>
          </a:prstGeom>
          <a:solidFill>
            <a:srgbClr val="B7D432"/>
          </a:solidFill>
        </p:spPr>
        <p:txBody>
          <a:bodyPr wrap="none" rtlCol="0">
            <a:spAutoFit/>
          </a:bodyPr>
          <a:lstStyle/>
          <a:p>
            <a:pPr algn="ctr"/>
            <a:r>
              <a:rPr lang="en-US" b="1" dirty="0" smtClean="0"/>
              <a:t>Flex Mode/Mode 3:</a:t>
            </a:r>
          </a:p>
          <a:p>
            <a:pPr algn="ctr"/>
            <a:r>
              <a:rPr lang="en-US" dirty="0" smtClean="0"/>
              <a:t>CONUS every 5 minutes</a:t>
            </a:r>
            <a:endParaRPr lang="en-US" dirty="0"/>
          </a:p>
        </p:txBody>
      </p:sp>
      <p:sp>
        <p:nvSpPr>
          <p:cNvPr id="11" name="TextBox 10"/>
          <p:cNvSpPr txBox="1"/>
          <p:nvPr/>
        </p:nvSpPr>
        <p:spPr>
          <a:xfrm>
            <a:off x="5359908" y="5553670"/>
            <a:ext cx="3288080" cy="923330"/>
          </a:xfrm>
          <a:prstGeom prst="rect">
            <a:avLst/>
          </a:prstGeom>
          <a:solidFill>
            <a:srgbClr val="B7D432"/>
          </a:solidFill>
        </p:spPr>
        <p:txBody>
          <a:bodyPr wrap="none" rtlCol="0">
            <a:spAutoFit/>
          </a:bodyPr>
          <a:lstStyle/>
          <a:p>
            <a:pPr algn="ctr"/>
            <a:r>
              <a:rPr lang="en-US" b="1" dirty="0" smtClean="0"/>
              <a:t>Flex Mode/Mode 3:</a:t>
            </a:r>
          </a:p>
          <a:p>
            <a:pPr algn="ctr"/>
            <a:r>
              <a:rPr lang="en-US" dirty="0" smtClean="0"/>
              <a:t>2 </a:t>
            </a:r>
            <a:r>
              <a:rPr lang="en-US" dirty="0" err="1" smtClean="0"/>
              <a:t>Meso</a:t>
            </a:r>
            <a:r>
              <a:rPr lang="en-US" dirty="0" smtClean="0"/>
              <a:t> sectors every minute</a:t>
            </a:r>
          </a:p>
          <a:p>
            <a:pPr algn="ctr"/>
            <a:r>
              <a:rPr lang="en-US" dirty="0" smtClean="0"/>
              <a:t>(This example is over Kansas)</a:t>
            </a:r>
            <a:endParaRPr lang="en-US"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1804" y="1222831"/>
            <a:ext cx="3749040" cy="3749040"/>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27770" y="4017555"/>
            <a:ext cx="1641600" cy="1554480"/>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86082" y="990600"/>
            <a:ext cx="3361906" cy="2286000"/>
          </a:xfrm>
          <a:prstGeom prst="rect">
            <a:avLst/>
          </a:prstGeom>
        </p:spPr>
      </p:pic>
    </p:spTree>
    <p:custDataLst>
      <p:tags r:id="rId1"/>
    </p:custDataLst>
    <p:extLst>
      <p:ext uri="{BB962C8B-B14F-4D97-AF65-F5344CB8AC3E}">
        <p14:creationId xmlns:p14="http://schemas.microsoft.com/office/powerpoint/2010/main" val="24709921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8176" y="530352"/>
            <a:ext cx="6903720" cy="6328410"/>
          </a:xfrm>
          <a:prstGeom prst="rect">
            <a:avLst/>
          </a:prstGeom>
        </p:spPr>
      </p:pic>
      <p:sp>
        <p:nvSpPr>
          <p:cNvPr id="3" name="TextBox 2"/>
          <p:cNvSpPr txBox="1"/>
          <p:nvPr/>
        </p:nvSpPr>
        <p:spPr>
          <a:xfrm>
            <a:off x="990600" y="940635"/>
            <a:ext cx="1981200" cy="1323439"/>
          </a:xfrm>
          <a:prstGeom prst="rect">
            <a:avLst/>
          </a:prstGeom>
          <a:noFill/>
        </p:spPr>
        <p:txBody>
          <a:bodyPr wrap="square" rtlCol="0">
            <a:spAutoFit/>
          </a:bodyPr>
          <a:lstStyle/>
          <a:p>
            <a:r>
              <a:rPr lang="en-US" sz="1600" dirty="0" err="1">
                <a:solidFill>
                  <a:prstClr val="black"/>
                </a:solidFill>
              </a:rPr>
              <a:t>Meso</a:t>
            </a:r>
            <a:r>
              <a:rPr lang="en-US" sz="1600" dirty="0">
                <a:solidFill>
                  <a:prstClr val="black"/>
                </a:solidFill>
              </a:rPr>
              <a:t>-scale box locations are </a:t>
            </a:r>
            <a:r>
              <a:rPr lang="en-US" sz="1600" dirty="0" smtClean="0">
                <a:solidFill>
                  <a:prstClr val="black"/>
                </a:solidFill>
              </a:rPr>
              <a:t>movable, default </a:t>
            </a:r>
          </a:p>
          <a:p>
            <a:r>
              <a:rPr lang="en-US" sz="1600" dirty="0" smtClean="0">
                <a:solidFill>
                  <a:prstClr val="black"/>
                </a:solidFill>
              </a:rPr>
              <a:t>locations</a:t>
            </a:r>
          </a:p>
          <a:p>
            <a:r>
              <a:rPr lang="en-US" sz="1600" dirty="0" smtClean="0">
                <a:solidFill>
                  <a:prstClr val="black"/>
                </a:solidFill>
              </a:rPr>
              <a:t>shown</a:t>
            </a:r>
            <a:endParaRPr lang="en-US" sz="1600" dirty="0">
              <a:solidFill>
                <a:prstClr val="black"/>
              </a:solidFill>
            </a:endParaRPr>
          </a:p>
        </p:txBody>
      </p:sp>
      <p:sp>
        <p:nvSpPr>
          <p:cNvPr id="4" name="TextBox 3"/>
          <p:cNvSpPr txBox="1"/>
          <p:nvPr/>
        </p:nvSpPr>
        <p:spPr>
          <a:xfrm>
            <a:off x="3962400" y="3276600"/>
            <a:ext cx="1066800" cy="338554"/>
          </a:xfrm>
          <a:prstGeom prst="rect">
            <a:avLst/>
          </a:prstGeom>
          <a:noFill/>
        </p:spPr>
        <p:txBody>
          <a:bodyPr wrap="square" rtlCol="0">
            <a:spAutoFit/>
          </a:bodyPr>
          <a:lstStyle/>
          <a:p>
            <a:r>
              <a:rPr lang="en-US" sz="1600" dirty="0">
                <a:solidFill>
                  <a:prstClr val="white"/>
                </a:solidFill>
              </a:rPr>
              <a:t>15 min</a:t>
            </a:r>
          </a:p>
        </p:txBody>
      </p:sp>
      <p:sp>
        <p:nvSpPr>
          <p:cNvPr id="5" name="TextBox 4"/>
          <p:cNvSpPr txBox="1"/>
          <p:nvPr/>
        </p:nvSpPr>
        <p:spPr>
          <a:xfrm>
            <a:off x="3962400" y="1676400"/>
            <a:ext cx="1066800" cy="338554"/>
          </a:xfrm>
          <a:prstGeom prst="rect">
            <a:avLst/>
          </a:prstGeom>
          <a:noFill/>
        </p:spPr>
        <p:txBody>
          <a:bodyPr wrap="square" rtlCol="0">
            <a:spAutoFit/>
          </a:bodyPr>
          <a:lstStyle/>
          <a:p>
            <a:r>
              <a:rPr lang="en-US" sz="1600" dirty="0">
                <a:solidFill>
                  <a:prstClr val="white"/>
                </a:solidFill>
              </a:rPr>
              <a:t>5 min</a:t>
            </a:r>
          </a:p>
        </p:txBody>
      </p:sp>
      <p:sp>
        <p:nvSpPr>
          <p:cNvPr id="6" name="TextBox 5"/>
          <p:cNvSpPr txBox="1"/>
          <p:nvPr/>
        </p:nvSpPr>
        <p:spPr>
          <a:xfrm>
            <a:off x="3352800" y="533400"/>
            <a:ext cx="1066800" cy="338554"/>
          </a:xfrm>
          <a:prstGeom prst="rect">
            <a:avLst/>
          </a:prstGeom>
          <a:noFill/>
        </p:spPr>
        <p:txBody>
          <a:bodyPr wrap="square" rtlCol="0">
            <a:spAutoFit/>
          </a:bodyPr>
          <a:lstStyle/>
          <a:p>
            <a:r>
              <a:rPr lang="en-US" sz="1600" dirty="0">
                <a:solidFill>
                  <a:prstClr val="white"/>
                </a:solidFill>
              </a:rPr>
              <a:t>1 min</a:t>
            </a:r>
          </a:p>
        </p:txBody>
      </p:sp>
      <p:sp>
        <p:nvSpPr>
          <p:cNvPr id="7" name="TextBox 6"/>
          <p:cNvSpPr txBox="1"/>
          <p:nvPr/>
        </p:nvSpPr>
        <p:spPr>
          <a:xfrm>
            <a:off x="5486400" y="1295400"/>
            <a:ext cx="1066800" cy="338554"/>
          </a:xfrm>
          <a:prstGeom prst="rect">
            <a:avLst/>
          </a:prstGeom>
          <a:noFill/>
        </p:spPr>
        <p:txBody>
          <a:bodyPr wrap="square" rtlCol="0">
            <a:spAutoFit/>
          </a:bodyPr>
          <a:lstStyle/>
          <a:p>
            <a:r>
              <a:rPr lang="en-US" sz="1600" dirty="0">
                <a:solidFill>
                  <a:prstClr val="white"/>
                </a:solidFill>
              </a:rPr>
              <a:t>1 min</a:t>
            </a: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Satellite Foundational Course - GOES-R</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9DF2B9E-FA42-460D-9765-E7E5708403BA}" type="slidenum">
              <a:rPr lang="en-US" smtClean="0">
                <a:solidFill>
                  <a:prstClr val="black">
                    <a:tint val="75000"/>
                  </a:prstClr>
                </a:solidFill>
              </a:rPr>
              <a:pPr/>
              <a:t>8</a:t>
            </a:fld>
            <a:endParaRPr lang="en-US">
              <a:solidFill>
                <a:prstClr val="black">
                  <a:tint val="75000"/>
                </a:prstClr>
              </a:solidFill>
            </a:endParaRPr>
          </a:p>
        </p:txBody>
      </p:sp>
      <p:sp>
        <p:nvSpPr>
          <p:cNvPr id="10" name="TextBox 9"/>
          <p:cNvSpPr txBox="1"/>
          <p:nvPr/>
        </p:nvSpPr>
        <p:spPr>
          <a:xfrm>
            <a:off x="6553200" y="6019800"/>
            <a:ext cx="851515" cy="369332"/>
          </a:xfrm>
          <a:prstGeom prst="rect">
            <a:avLst/>
          </a:prstGeom>
          <a:solidFill>
            <a:srgbClr val="FFFF00"/>
          </a:solidFill>
          <a:ln w="76200">
            <a:solidFill>
              <a:srgbClr val="C00000"/>
            </a:solidFill>
          </a:ln>
        </p:spPr>
        <p:txBody>
          <a:bodyPr wrap="none" rtlCol="0">
            <a:spAutoFit/>
          </a:bodyPr>
          <a:lstStyle/>
          <a:p>
            <a:r>
              <a:rPr lang="en-US" b="1" dirty="0" smtClean="0">
                <a:solidFill>
                  <a:schemeClr val="tx1">
                    <a:lumMod val="95000"/>
                    <a:lumOff val="5000"/>
                  </a:schemeClr>
                </a:solidFill>
              </a:rPr>
              <a:t>137 W</a:t>
            </a:r>
            <a:endParaRPr lang="en-US" b="1" dirty="0">
              <a:solidFill>
                <a:schemeClr val="tx1">
                  <a:lumMod val="95000"/>
                  <a:lumOff val="5000"/>
                </a:schemeClr>
              </a:solidFill>
            </a:endParaRPr>
          </a:p>
        </p:txBody>
      </p:sp>
      <p:sp>
        <p:nvSpPr>
          <p:cNvPr id="11" name="TextBox 10"/>
          <p:cNvSpPr txBox="1"/>
          <p:nvPr/>
        </p:nvSpPr>
        <p:spPr>
          <a:xfrm>
            <a:off x="1514802" y="4191000"/>
            <a:ext cx="6019800" cy="369332"/>
          </a:xfrm>
          <a:prstGeom prst="rect">
            <a:avLst/>
          </a:prstGeom>
          <a:solidFill>
            <a:srgbClr val="F2E594"/>
          </a:solidFill>
        </p:spPr>
        <p:txBody>
          <a:bodyPr wrap="square" rtlCol="0">
            <a:spAutoFit/>
          </a:bodyPr>
          <a:lstStyle/>
          <a:p>
            <a:pPr algn="ctr"/>
            <a:r>
              <a:rPr lang="en-US" b="1" dirty="0" smtClean="0"/>
              <a:t>GOES-17 as GOES-West (planned)  </a:t>
            </a:r>
            <a:endParaRPr lang="en-US" b="1" dirty="0"/>
          </a:p>
        </p:txBody>
      </p:sp>
    </p:spTree>
    <p:custDataLst>
      <p:tags r:id="rId1"/>
    </p:custDataLst>
    <p:extLst>
      <p:ext uri="{BB962C8B-B14F-4D97-AF65-F5344CB8AC3E}">
        <p14:creationId xmlns:p14="http://schemas.microsoft.com/office/powerpoint/2010/main" val="10941496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BI_PixelArea_1km_GOES_Test_CONUS_MESOs"/>
          <p:cNvPicPr>
            <a:picLocks noGrp="1" noChangeAspect="1"/>
          </p:cNvPicPr>
          <p:nvPr isPhoto="1">
            <p:custDataLst>
              <p:tags r:id="rId2"/>
            </p:custDataLst>
          </p:nvPr>
        </p:nvPicPr>
        <p:blipFill>
          <a:blip r:embed="rId5">
            <a:lum/>
            <a:extLst>
              <a:ext uri="{28A0092B-C50C-407E-A947-70E740481C1C}">
                <a14:useLocalDpi xmlns:a14="http://schemas.microsoft.com/office/drawing/2010/main" val="0"/>
              </a:ext>
            </a:extLst>
          </a:blip>
          <a:stretch>
            <a:fillRect/>
          </a:stretch>
        </p:blipFill>
        <p:spPr>
          <a:xfrm>
            <a:off x="1408176" y="530352"/>
            <a:ext cx="6903288" cy="6327648"/>
          </a:xfrm>
          <a:prstGeom prst="rect">
            <a:avLst/>
          </a:prstGeom>
          <a:noFill/>
          <a:ln>
            <a:noFill/>
          </a:ln>
        </p:spPr>
      </p:pic>
      <p:sp>
        <p:nvSpPr>
          <p:cNvPr id="4" name="TextBox 3"/>
          <p:cNvSpPr txBox="1"/>
          <p:nvPr/>
        </p:nvSpPr>
        <p:spPr>
          <a:xfrm>
            <a:off x="990600" y="941832"/>
            <a:ext cx="1981200" cy="830997"/>
          </a:xfrm>
          <a:prstGeom prst="rect">
            <a:avLst/>
          </a:prstGeom>
          <a:noFill/>
        </p:spPr>
        <p:txBody>
          <a:bodyPr wrap="square" rtlCol="0">
            <a:spAutoFit/>
          </a:bodyPr>
          <a:lstStyle/>
          <a:p>
            <a:r>
              <a:rPr lang="en-US" sz="1600" dirty="0" err="1">
                <a:solidFill>
                  <a:prstClr val="black"/>
                </a:solidFill>
              </a:rPr>
              <a:t>Meso</a:t>
            </a:r>
            <a:r>
              <a:rPr lang="en-US" sz="1600" dirty="0">
                <a:solidFill>
                  <a:prstClr val="black"/>
                </a:solidFill>
              </a:rPr>
              <a:t>-scale box locations are movable</a:t>
            </a:r>
          </a:p>
        </p:txBody>
      </p:sp>
      <p:sp>
        <p:nvSpPr>
          <p:cNvPr id="5" name="TextBox 4"/>
          <p:cNvSpPr txBox="1"/>
          <p:nvPr/>
        </p:nvSpPr>
        <p:spPr>
          <a:xfrm>
            <a:off x="3886200" y="3200400"/>
            <a:ext cx="1066800" cy="338554"/>
          </a:xfrm>
          <a:prstGeom prst="rect">
            <a:avLst/>
          </a:prstGeom>
          <a:noFill/>
        </p:spPr>
        <p:txBody>
          <a:bodyPr wrap="square" rtlCol="0">
            <a:spAutoFit/>
          </a:bodyPr>
          <a:lstStyle/>
          <a:p>
            <a:r>
              <a:rPr lang="en-US" sz="1600" dirty="0">
                <a:solidFill>
                  <a:prstClr val="white"/>
                </a:solidFill>
              </a:rPr>
              <a:t>15 min</a:t>
            </a:r>
          </a:p>
        </p:txBody>
      </p:sp>
      <p:sp>
        <p:nvSpPr>
          <p:cNvPr id="6" name="TextBox 5"/>
          <p:cNvSpPr txBox="1"/>
          <p:nvPr/>
        </p:nvSpPr>
        <p:spPr>
          <a:xfrm>
            <a:off x="4572000" y="1676400"/>
            <a:ext cx="1066800" cy="338554"/>
          </a:xfrm>
          <a:prstGeom prst="rect">
            <a:avLst/>
          </a:prstGeom>
          <a:noFill/>
        </p:spPr>
        <p:txBody>
          <a:bodyPr wrap="square" rtlCol="0">
            <a:spAutoFit/>
          </a:bodyPr>
          <a:lstStyle/>
          <a:p>
            <a:r>
              <a:rPr lang="en-US" sz="1600" dirty="0">
                <a:solidFill>
                  <a:prstClr val="white"/>
                </a:solidFill>
              </a:rPr>
              <a:t>5 min</a:t>
            </a:r>
          </a:p>
        </p:txBody>
      </p:sp>
      <p:sp>
        <p:nvSpPr>
          <p:cNvPr id="7" name="TextBox 6"/>
          <p:cNvSpPr txBox="1"/>
          <p:nvPr/>
        </p:nvSpPr>
        <p:spPr>
          <a:xfrm>
            <a:off x="3429000" y="1295400"/>
            <a:ext cx="1066800" cy="338554"/>
          </a:xfrm>
          <a:prstGeom prst="rect">
            <a:avLst/>
          </a:prstGeom>
          <a:noFill/>
        </p:spPr>
        <p:txBody>
          <a:bodyPr wrap="square" rtlCol="0">
            <a:spAutoFit/>
          </a:bodyPr>
          <a:lstStyle/>
          <a:p>
            <a:r>
              <a:rPr lang="en-US" sz="1600" dirty="0">
                <a:solidFill>
                  <a:prstClr val="white"/>
                </a:solidFill>
              </a:rPr>
              <a:t>1 min</a:t>
            </a:r>
          </a:p>
        </p:txBody>
      </p:sp>
      <p:sp>
        <p:nvSpPr>
          <p:cNvPr id="8" name="TextBox 7"/>
          <p:cNvSpPr txBox="1"/>
          <p:nvPr/>
        </p:nvSpPr>
        <p:spPr>
          <a:xfrm>
            <a:off x="5562600" y="2328446"/>
            <a:ext cx="1066800" cy="338554"/>
          </a:xfrm>
          <a:prstGeom prst="rect">
            <a:avLst/>
          </a:prstGeom>
          <a:noFill/>
        </p:spPr>
        <p:txBody>
          <a:bodyPr wrap="square" rtlCol="0">
            <a:spAutoFit/>
          </a:bodyPr>
          <a:lstStyle/>
          <a:p>
            <a:r>
              <a:rPr lang="en-US" sz="1600" dirty="0">
                <a:solidFill>
                  <a:prstClr val="white"/>
                </a:solidFill>
              </a:rPr>
              <a:t>1 min</a:t>
            </a: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Satellite Foundational Course - GOES-R</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9DF2B9E-FA42-460D-9765-E7E5708403BA}" type="slidenum">
              <a:rPr lang="en-US" smtClean="0">
                <a:solidFill>
                  <a:prstClr val="black">
                    <a:tint val="75000"/>
                  </a:prstClr>
                </a:solidFill>
              </a:rPr>
              <a:pPr/>
              <a:t>9</a:t>
            </a:fld>
            <a:endParaRPr lang="en-US">
              <a:solidFill>
                <a:prstClr val="black">
                  <a:tint val="75000"/>
                </a:prstClr>
              </a:solidFill>
            </a:endParaRPr>
          </a:p>
        </p:txBody>
      </p:sp>
      <p:sp>
        <p:nvSpPr>
          <p:cNvPr id="10" name="TextBox 9"/>
          <p:cNvSpPr txBox="1"/>
          <p:nvPr/>
        </p:nvSpPr>
        <p:spPr>
          <a:xfrm>
            <a:off x="6553200" y="6019800"/>
            <a:ext cx="915635" cy="369332"/>
          </a:xfrm>
          <a:prstGeom prst="rect">
            <a:avLst/>
          </a:prstGeom>
          <a:solidFill>
            <a:srgbClr val="FFFF00"/>
          </a:solidFill>
          <a:ln w="76200">
            <a:solidFill>
              <a:srgbClr val="C00000"/>
            </a:solidFill>
          </a:ln>
        </p:spPr>
        <p:txBody>
          <a:bodyPr wrap="none" rtlCol="0">
            <a:spAutoFit/>
          </a:bodyPr>
          <a:lstStyle/>
          <a:p>
            <a:r>
              <a:rPr lang="en-US" b="1" dirty="0" smtClean="0">
                <a:solidFill>
                  <a:schemeClr val="tx1">
                    <a:lumMod val="95000"/>
                    <a:lumOff val="5000"/>
                  </a:schemeClr>
                </a:solidFill>
              </a:rPr>
              <a:t>89.5 W</a:t>
            </a:r>
            <a:endParaRPr lang="en-US" b="1" dirty="0">
              <a:solidFill>
                <a:schemeClr val="tx1">
                  <a:lumMod val="95000"/>
                  <a:lumOff val="5000"/>
                </a:schemeClr>
              </a:solidFill>
            </a:endParaRPr>
          </a:p>
        </p:txBody>
      </p:sp>
      <p:sp>
        <p:nvSpPr>
          <p:cNvPr id="11" name="TextBox 10"/>
          <p:cNvSpPr txBox="1"/>
          <p:nvPr/>
        </p:nvSpPr>
        <p:spPr>
          <a:xfrm>
            <a:off x="1514802" y="4191000"/>
            <a:ext cx="6019800" cy="646331"/>
          </a:xfrm>
          <a:prstGeom prst="rect">
            <a:avLst/>
          </a:prstGeom>
          <a:solidFill>
            <a:srgbClr val="F2E594"/>
          </a:solidFill>
        </p:spPr>
        <p:txBody>
          <a:bodyPr wrap="square" rtlCol="0">
            <a:spAutoFit/>
          </a:bodyPr>
          <a:lstStyle/>
          <a:p>
            <a:pPr algn="ctr"/>
            <a:r>
              <a:rPr lang="en-US" b="1" dirty="0" smtClean="0"/>
              <a:t>GOES-R series satellites spend about a year at 89.5 for Post-Launch Testing and Checkout.  </a:t>
            </a:r>
            <a:endParaRPr lang="en-US" b="1" dirty="0"/>
          </a:p>
        </p:txBody>
      </p:sp>
    </p:spTree>
    <p:custDataLst>
      <p:tags r:id="rId1"/>
    </p:custDataLst>
    <p:extLst>
      <p:ext uri="{BB962C8B-B14F-4D97-AF65-F5344CB8AC3E}">
        <p14:creationId xmlns:p14="http://schemas.microsoft.com/office/powerpoint/2010/main" val="208085318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ENTATION_PLAYLIST_COUNT" val="0"/>
  <p:tag name="PRESENTATION_PRESENTER_SLIDE_LEVEL" val="0"/>
  <p:tag name="ART_ENCODE_TYPE" val="0"/>
  <p:tag name="ART_ENCODE_INDEX" val="1"/>
  <p:tag name="ARTICULATE_LOGO" val="(None selected)"/>
  <p:tag name="ARTICULATE_PRESENTER" val="(None selected)"/>
  <p:tag name="ARTICULATE_PRESENTER_GUID" val="9869030842"/>
  <p:tag name="ARTICULATE_LMS" val="0"/>
  <p:tag name="ARTICULATE_TEMPLATE" val="Corporate Communications"/>
  <p:tag name="ARTICULATE_TEMPLATE_GUID" val="1a000000-6000-0000-b000-000000000001"/>
  <p:tag name="PRESENTER_PREVIEW_MODE" val="0"/>
  <p:tag name="PRESENTER_PREVIEW_START" val="1"/>
  <p:tag name="LAUNCHINNEWWINDOW" val="0"/>
  <p:tag name="LASTPUBLISHED" val="C:\Users\scottl\VISIT\SatFoundationCourse\ScanningEtc\BasicOperationsGOES_R_final\player.html"/>
  <p:tag name="ARTICULATE_META_COURSE_VERSION_SET" val="True"/>
  <p:tag name="ARTICULATE_REFERENCE_ID" val="3e4152af-1d8c-44b5-acc1-8b3c6deeceba"/>
  <p:tag name="ARTICULATE_META_COURSE_ID" val="4TnQasY9wc5_course_id"/>
  <p:tag name="ARTICULATE_META_NAME_SET" val="True"/>
  <p:tag name="ARTICULATE_SLIDE_COUNT" val="37"/>
  <p:tag name="ARTICULATE_PROJECT_OPEN" val="1"/>
  <p:tag name="ARTICULATE_REFERENCE_COUNT" val="0"/>
  <p:tag name="ARTICULATE_PLAYER_GLOSSARY_XML" val="&lt;?xml version=&quot;1.0&quot; encoding=&quot;utf-16&quot;?&gt;&lt;glossary xmlns:xsi=&quot;http://www.w3.org/2001/XMLSchema-instance&quot; xmlns:xsd=&quot;http://www.w3.org/2001/XMLSchema&quot;&gt;&lt;terms /&gt;&lt;/glossary&gt;"/>
  <p:tag name="TAG_BACKING_FORM_KEY" val="6817348-c:\users\scottl\visit\satfoundationcourse\scanningetc\basicoperationsgoes_r_g16.pptx"/>
  <p:tag name="ARTICULATE_PRESENTER_VERSION" val="7"/>
  <p:tag name="ARTICULATE_USED_PAGE_ORIENTATION" val="1"/>
  <p:tag name="ARTICULATE_USED_PAGE_SIZE" val="1"/>
</p:tagLst>
</file>

<file path=ppt/tags/tag10.xml><?xml version="1.0" encoding="utf-8"?>
<p:tagLst xmlns:a="http://schemas.openxmlformats.org/drawingml/2006/main" xmlns:r="http://schemas.openxmlformats.org/officeDocument/2006/relationships" xmlns:p="http://schemas.openxmlformats.org/presentationml/2006/main">
  <p:tag name="BULLET_4" val="8226"/>
  <p:tag name="BULLET_1" val="8226"/>
  <p:tag name="BULLET_2" val="8226"/>
  <p:tag name="BULLET_3" val="8226"/>
</p:tagLst>
</file>

<file path=ppt/tags/tag100.xml><?xml version="1.0" encoding="utf-8"?>
<p:tagLst xmlns:a="http://schemas.openxmlformats.org/drawingml/2006/main" xmlns:r="http://schemas.openxmlformats.org/officeDocument/2006/relationships" xmlns:p="http://schemas.openxmlformats.org/presentationml/2006/main">
  <p:tag name="ARTICULATE_PLAYLIST_ID" val="-1"/>
  <p:tag name="ARTICULATE_SLIDE_GUID" val="81d38bbc-1d4a-4491-a017-4fa872af4879"/>
  <p:tag name="ARTICULATE_SLIDE_NAV" val="36"/>
  <p:tag name="AUDIO_ID" val="368"/>
  <p:tag name="ARTICULATE_AUDIO_RECORDED" val="1"/>
  <p:tag name="ELAPSEDTIME" val="8.1"/>
  <p:tag name="ANNOTATION_TYPE_1" val="0"/>
  <p:tag name="ANNOTATION_START_1" val="5.1"/>
  <p:tag name="ANNOTATION_END_1" val="7.1"/>
  <p:tag name="ANNOTATION_TOP_1" val="331"/>
  <p:tag name="ANNOTATION_LEFT_1" val="679"/>
  <p:tag name="ANNOTATION_WIDTH_1" val="186"/>
  <p:tag name="ANNOTATION_HEIGHT_1" val="186"/>
  <p:tag name="ANNOTATION_ANIMATION_1" val="3"/>
  <p:tag name="ANNOTATION_ROTATION_1" val="180"/>
  <p:tag name="ANNOTATION_SUB_TYPE_1" val="1"/>
  <p:tag name="ANNOTATION_LOOP_COUNT_1" val="1"/>
  <p:tag name="ANNOTATION_BOX_RADIUS_1" val="0"/>
  <p:tag name="ANNOTATION_SCALE_1" val="100"/>
  <p:tag name="ANNOTATION_BORDER_ALPHA_1" val="100"/>
  <p:tag name="ANNOTATION_BORDER_COLOR_1" val="855309"/>
  <p:tag name="ANNOTATION_FILL_COLOR_1" val="683492"/>
  <p:tag name="ANNOTATION_FILL_ALPHA_1" val="100"/>
  <p:tag name="ANNOTATION_BORDER_WIDTH_1" val="3"/>
  <p:tag name="ANNOTATION_SLIDE_WIDTH_1" val="960"/>
  <p:tag name="ANNOTATION_SLIDE_HEIGHT_1" val="720"/>
  <p:tag name="ANNOTATION_TYPE_2" val="0"/>
  <p:tag name="ANNOTATION_START_2" val="7.1"/>
  <p:tag name="ANNOTATION_TOP_2" val="540"/>
  <p:tag name="ANNOTATION_LEFT_2" val="265"/>
  <p:tag name="ANNOTATION_WIDTH_2" val="186"/>
  <p:tag name="ANNOTATION_HEIGHT_2" val="186"/>
  <p:tag name="ANNOTATION_ANIMATION_2" val="3"/>
  <p:tag name="ANNOTATION_ROTATION_2" val="180"/>
  <p:tag name="ANNOTATION_SUB_TYPE_2" val="1"/>
  <p:tag name="ANNOTATION_LOOP_COUNT_2" val="1"/>
  <p:tag name="ANNOTATION_BOX_RADIUS_2" val="0"/>
  <p:tag name="ANNOTATION_SCALE_2" val="100"/>
  <p:tag name="ANNOTATION_BORDER_ALPHA_2" val="100"/>
  <p:tag name="ANNOTATION_BORDER_COLOR_2" val="855309"/>
  <p:tag name="ANNOTATION_FILL_COLOR_2" val="683492"/>
  <p:tag name="ANNOTATION_FILL_ALPHA_2" val="100"/>
  <p:tag name="ANNOTATION_BORDER_WIDTH_2" val="3"/>
  <p:tag name="ANNOTATION_SLIDE_WIDTH_2" val="960"/>
  <p:tag name="ANNOTATION_SLIDE_HEIGHT_2" val="720"/>
  <p:tag name="ANNOTATION_COUNT" val="2"/>
  <p:tag name="ARTICULATE_NAV_LEVEL" val="1"/>
  <p:tag name="ARTICULATE_SLIDE_PRESENTER_GUID" val="b6e87e67-bc9a-4032-a003-185e0c2d5070"/>
  <p:tag name="ARTICULATE_SLIDE_PAUSE" val="1"/>
  <p:tag name="ARTICULATE_LOCK_SLIDE" val="0"/>
  <p:tag name="ARTICULATE_HIDE_SLIDE" val="0"/>
  <p:tag name="ARTICULATE_PLAYER_CONTROL_PREVIOUS" val="True"/>
  <p:tag name="ARTICULATE_PLAYER_CONTROL_NEXT" val="True"/>
  <p:tag name="ARTICULATE_PLAYER_CONTROL_NOTES" val="True"/>
  <p:tag name="ARTICULATE_USED_LAYOUT" val="2"/>
</p:tagLst>
</file>

<file path=ppt/tags/tag101.xml><?xml version="1.0" encoding="utf-8"?>
<p:tagLst xmlns:a="http://schemas.openxmlformats.org/drawingml/2006/main" xmlns:r="http://schemas.openxmlformats.org/officeDocument/2006/relationships" xmlns:p="http://schemas.openxmlformats.org/presentationml/2006/main">
  <p:tag name="ARTICULATE_SLIDE_GUID" val="5e45a837-d637-49eb-b244-4c389f97e609"/>
  <p:tag name="ARTICULATE_TITLE_TAG" val="Summary Slide"/>
  <p:tag name="ARTICULATE_PLAYLIST_ID" val="-1"/>
  <p:tag name="ANNOTATION_TYPE_1" val="2"/>
  <p:tag name="ANNOTATION_ANIMATION_1" val="4"/>
  <p:tag name="ANNOTATION_ROTATION_1" val="0"/>
  <p:tag name="ANNOTATION_SUB_TYPE_1" val="11"/>
  <p:tag name="ANNOTATION_LOOP_COUNT_1" val="1"/>
  <p:tag name="ANNOTATION_BOX_RADIUS_1" val="0"/>
  <p:tag name="ANNOTATION_SCALE_1" val="0"/>
  <p:tag name="ANNOTATION_BORDER_ALPHA_1" val="100"/>
  <p:tag name="ANNOTATION_BORDER_COLOR_1" val="16777215"/>
  <p:tag name="ANNOTATION_FILL_COLOR_1" val="855309"/>
  <p:tag name="ANNOTATION_FILL_ALPHA_1" val="50"/>
  <p:tag name="ANNOTATION_BORDER_WIDTH_1" val="2"/>
  <p:tag name="ANNOTATION_TYPE_2" val="2"/>
  <p:tag name="ANNOTATION_ANIMATION_2" val="4"/>
  <p:tag name="ANNOTATION_ROTATION_2" val="0"/>
  <p:tag name="ANNOTATION_SUB_TYPE_2" val="11"/>
  <p:tag name="ANNOTATION_LOOP_COUNT_2" val="1"/>
  <p:tag name="ANNOTATION_BOX_RADIUS_2" val="5"/>
  <p:tag name="ANNOTATION_SCALE_2" val="0"/>
  <p:tag name="ANNOTATION_BORDER_ALPHA_2" val="100"/>
  <p:tag name="ANNOTATION_BORDER_COLOR_2" val="16777215"/>
  <p:tag name="ANNOTATION_FILL_COLOR_2" val="855309"/>
  <p:tag name="ANNOTATION_FILL_ALPHA_2" val="50"/>
  <p:tag name="ANNOTATION_BORDER_WIDTH_2" val="2"/>
  <p:tag name="ARTICULATE_SLIDE_NAV" val="37"/>
  <p:tag name="ANNOTATION_TOP_1" val="-62"/>
  <p:tag name="ANNOTATION_LEFT_1" val="-62.16666"/>
  <p:tag name="ANNOTATION_HEIGHT_1" val="844"/>
  <p:tag name="ANNOTATION_WIDTH_1" val="1084.167"/>
  <p:tag name="ANNOTATION_START_1" val="3.6"/>
  <p:tag name="ANNOTATION_END_1" val="3.6"/>
  <p:tag name="ANNOTATION_SLIDE_HEIGHT_1" val="720"/>
  <p:tag name="ANNOTATION_SLIDE_WIDTH_1" val="960"/>
  <p:tag name="ANNOTATION_TOP_2" val="33.5"/>
  <p:tag name="ANNOTATION_LEFT_2" val="52.16666"/>
  <p:tag name="ANNOTATION_HEIGHT_2" val="109"/>
  <p:tag name="ANNOTATION_WIDTH_2" val="907.8334"/>
  <p:tag name="ANNOTATION_START_2" val="3.6"/>
  <p:tag name="ANNOTATION_END_2" val="8.9"/>
  <p:tag name="ANNOTATION_SLIDE_HEIGHT_2" val="720"/>
  <p:tag name="ANNOTATION_SLIDE_WIDTH_2" val="960"/>
  <p:tag name="AUDIO_ID" val="356"/>
  <p:tag name="ARTICULATE_AUDIO_RECORDED" val="1"/>
  <p:tag name="ELAPSEDTIME" val="12.1"/>
  <p:tag name="ANNOTATION_COUNT" val="0"/>
  <p:tag name="ARTICULATE_NAV_LEVEL" val="1"/>
  <p:tag name="ARTICULATE_SLIDE_PRESENTER_GUID" val="b6e87e67-bc9a-4032-a003-185e0c2d5070"/>
  <p:tag name="ARTICULATE_SLIDE_PAUSE" val="1"/>
  <p:tag name="ARTICULATE_LOCK_SLIDE" val="0"/>
  <p:tag name="ARTICULATE_HIDE_SLIDE" val="0"/>
  <p:tag name="ARTICULATE_PLAYER_CONTROL_PREVIOUS" val="True"/>
  <p:tag name="ARTICULATE_PLAYER_CONTROL_NEXT" val="False"/>
  <p:tag name="ARTICULATE_PLAYER_CONTROL_NOTES" val="True"/>
  <p:tag name="ARTICULATE_USED_LAYOUT" val="7"/>
</p:tagLst>
</file>

<file path=ppt/tags/tag10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0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MARGIN_1" val="0"/>
  <p:tag name="MARGIN_2" val="36"/>
  <p:tag name="MARGIN_3" val="72"/>
  <p:tag name="MARGIN_4" val="108"/>
  <p:tag name="MARGIN_5" val="144"/>
  <p:tag name="FONT_SIZE" val="12"/>
</p:tagLst>
</file>

<file path=ppt/tags/tag11.xml><?xml version="1.0" encoding="utf-8"?>
<p:tagLst xmlns:a="http://schemas.openxmlformats.org/drawingml/2006/main" xmlns:r="http://schemas.openxmlformats.org/officeDocument/2006/relationships" xmlns:p="http://schemas.openxmlformats.org/presentationml/2006/main">
  <p:tag name="ARTICULATE_SLIDE_GUID" val="56258e6f-0d67-4c23-ac7d-99c1c870b7d8"/>
  <p:tag name="ANNOTATION_TYPE_26" val="0"/>
  <p:tag name="ANNOTATION_START_26" val="30.3"/>
  <p:tag name="ANNOTATION_END_26" val="31.2"/>
  <p:tag name="ANNOTATION_TOP_26" val="212.7"/>
  <p:tag name="ANNOTATION_LEFT_26" val="404.6"/>
  <p:tag name="ANNOTATION_WIDTH_26" val="111.8"/>
  <p:tag name="ANNOTATION_HEIGHT_26" val="111.5"/>
  <p:tag name="ANNOTATION_ANIMATION_26" val="3"/>
  <p:tag name="ANNOTATION_ROTATION_26" val="0"/>
  <p:tag name="ANNOTATION_SUB_TYPE_26" val="2"/>
  <p:tag name="ANNOTATION_LOOP_COUNT_26" val="1"/>
  <p:tag name="ANNOTATION_BOX_RADIUS_26" val="0"/>
  <p:tag name="ANNOTATION_SCALE_26" val="125"/>
  <p:tag name="ANNOTATION_BORDER_ALPHA_26" val="100"/>
  <p:tag name="ANNOTATION_BORDER_COLOR_26" val="16777215"/>
  <p:tag name="ANNOTATION_FILL_COLOR_26" val="683492"/>
  <p:tag name="ANNOTATION_FILL_ALPHA_26" val="100"/>
  <p:tag name="ANNOTATION_BORDER_WIDTH_26" val="2"/>
  <p:tag name="ANNOTATION_TYPE_27" val="0"/>
  <p:tag name="ANNOTATION_START_27" val="31.2"/>
  <p:tag name="ANNOTATION_END_27" val="33.9"/>
  <p:tag name="ANNOTATION_TOP_27" val="285.5"/>
  <p:tag name="ANNOTATION_LEFT_27" val="401.6"/>
  <p:tag name="ANNOTATION_WIDTH_27" val="111.8"/>
  <p:tag name="ANNOTATION_HEIGHT_27" val="111.5"/>
  <p:tag name="ANNOTATION_ANIMATION_27" val="3"/>
  <p:tag name="ANNOTATION_ROTATION_27" val="0"/>
  <p:tag name="ANNOTATION_SUB_TYPE_27" val="2"/>
  <p:tag name="ANNOTATION_LOOP_COUNT_27" val="1"/>
  <p:tag name="ANNOTATION_BOX_RADIUS_27" val="0"/>
  <p:tag name="ANNOTATION_SCALE_27" val="125"/>
  <p:tag name="ANNOTATION_BORDER_ALPHA_27" val="100"/>
  <p:tag name="ANNOTATION_BORDER_COLOR_27" val="16777215"/>
  <p:tag name="ANNOTATION_FILL_COLOR_27" val="683492"/>
  <p:tag name="ANNOTATION_FILL_ALPHA_27" val="100"/>
  <p:tag name="ANNOTATION_BORDER_WIDTH_27" val="2"/>
  <p:tag name="ANNOTATION_TYPE_28" val="0"/>
  <p:tag name="ANNOTATION_START_28" val="33.9"/>
  <p:tag name="ANNOTATION_END_28" val="35.6"/>
  <p:tag name="ANNOTATION_TOP_28" val="130.9"/>
  <p:tag name="ANNOTATION_LEFT_28" val="254.8"/>
  <p:tag name="ANNOTATION_WIDTH_28" val="111.8"/>
  <p:tag name="ANNOTATION_HEIGHT_28" val="111.5"/>
  <p:tag name="ANNOTATION_ANIMATION_28" val="3"/>
  <p:tag name="ANNOTATION_ROTATION_28" val="0"/>
  <p:tag name="ANNOTATION_SUB_TYPE_28" val="2"/>
  <p:tag name="ANNOTATION_LOOP_COUNT_28" val="1"/>
  <p:tag name="ANNOTATION_BOX_RADIUS_28" val="0"/>
  <p:tag name="ANNOTATION_SCALE_28" val="125"/>
  <p:tag name="ANNOTATION_BORDER_ALPHA_28" val="100"/>
  <p:tag name="ANNOTATION_BORDER_COLOR_28" val="16777215"/>
  <p:tag name="ANNOTATION_FILL_COLOR_28" val="683492"/>
  <p:tag name="ANNOTATION_FILL_ALPHA_28" val="100"/>
  <p:tag name="ANNOTATION_BORDER_WIDTH_28" val="2"/>
  <p:tag name="ANNOTATION_TYPE_29" val="0"/>
  <p:tag name="ANNOTATION_START_29" val="35.6"/>
  <p:tag name="ANNOTATION_END_29" val="36.5"/>
  <p:tag name="ANNOTATION_TOP_29" val="134.6"/>
  <p:tag name="ANNOTATION_LEFT_29" val="391.2"/>
  <p:tag name="ANNOTATION_WIDTH_29" val="111.8"/>
  <p:tag name="ANNOTATION_HEIGHT_29" val="111.5"/>
  <p:tag name="ANNOTATION_ANIMATION_29" val="3"/>
  <p:tag name="ANNOTATION_ROTATION_29" val="0"/>
  <p:tag name="ANNOTATION_SUB_TYPE_29" val="2"/>
  <p:tag name="ANNOTATION_LOOP_COUNT_29" val="1"/>
  <p:tag name="ANNOTATION_BOX_RADIUS_29" val="0"/>
  <p:tag name="ANNOTATION_SCALE_29" val="125"/>
  <p:tag name="ANNOTATION_BORDER_ALPHA_29" val="100"/>
  <p:tag name="ANNOTATION_BORDER_COLOR_29" val="16777215"/>
  <p:tag name="ANNOTATION_FILL_COLOR_29" val="683492"/>
  <p:tag name="ANNOTATION_FILL_ALPHA_29" val="100"/>
  <p:tag name="ANNOTATION_BORDER_WIDTH_29" val="2"/>
  <p:tag name="ANNOTATION_TYPE_30" val="0"/>
  <p:tag name="ANNOTATION_START_30" val="36.5"/>
  <p:tag name="ANNOTATION_END_30" val="37.3"/>
  <p:tag name="ANNOTATION_TOP_30" val="206.7"/>
  <p:tag name="ANNOTATION_LEFT_30" val="395.7"/>
  <p:tag name="ANNOTATION_WIDTH_30" val="111.8"/>
  <p:tag name="ANNOTATION_HEIGHT_30" val="111.5"/>
  <p:tag name="ANNOTATION_ANIMATION_30" val="3"/>
  <p:tag name="ANNOTATION_ROTATION_30" val="0"/>
  <p:tag name="ANNOTATION_SUB_TYPE_30" val="2"/>
  <p:tag name="ANNOTATION_LOOP_COUNT_30" val="1"/>
  <p:tag name="ANNOTATION_BOX_RADIUS_30" val="0"/>
  <p:tag name="ANNOTATION_SCALE_30" val="125"/>
  <p:tag name="ANNOTATION_BORDER_ALPHA_30" val="100"/>
  <p:tag name="ANNOTATION_BORDER_COLOR_30" val="16777215"/>
  <p:tag name="ANNOTATION_FILL_COLOR_30" val="683492"/>
  <p:tag name="ANNOTATION_FILL_ALPHA_30" val="100"/>
  <p:tag name="ANNOTATION_BORDER_WIDTH_30" val="2"/>
  <p:tag name="ANNOTATION_TYPE_31" val="0"/>
  <p:tag name="ANNOTATION_START_31" val="37.3"/>
  <p:tag name="ANNOTATION_END_31" val="38.2"/>
  <p:tag name="ANNOTATION_TOP_31" val="290.0"/>
  <p:tag name="ANNOTATION_LEFT_31" val="402.4"/>
  <p:tag name="ANNOTATION_WIDTH_31" val="111.8"/>
  <p:tag name="ANNOTATION_HEIGHT_31" val="111.5"/>
  <p:tag name="ANNOTATION_ANIMATION_31" val="3"/>
  <p:tag name="ANNOTATION_ROTATION_31" val="0"/>
  <p:tag name="ANNOTATION_SUB_TYPE_31" val="2"/>
  <p:tag name="ANNOTATION_LOOP_COUNT_31" val="1"/>
  <p:tag name="ANNOTATION_BOX_RADIUS_31" val="0"/>
  <p:tag name="ANNOTATION_SCALE_31" val="125"/>
  <p:tag name="ANNOTATION_BORDER_ALPHA_31" val="100"/>
  <p:tag name="ANNOTATION_BORDER_COLOR_31" val="16777215"/>
  <p:tag name="ANNOTATION_FILL_COLOR_31" val="683492"/>
  <p:tag name="ANNOTATION_FILL_ALPHA_31" val="100"/>
  <p:tag name="ANNOTATION_BORDER_WIDTH_31" val="2"/>
  <p:tag name="ANNOTATION_TYPE_32" val="0"/>
  <p:tag name="ANNOTATION_START_32" val="38.2"/>
  <p:tag name="ANNOTATION_END_32" val="39.2"/>
  <p:tag name="ANNOTATION_TOP_32" val="253.5"/>
  <p:tag name="ANNOTATION_LEFT_32" val="502.2"/>
  <p:tag name="ANNOTATION_WIDTH_32" val="111.8"/>
  <p:tag name="ANNOTATION_HEIGHT_32" val="111.5"/>
  <p:tag name="ANNOTATION_ANIMATION_32" val="3"/>
  <p:tag name="ANNOTATION_ROTATION_32" val="0"/>
  <p:tag name="ANNOTATION_SUB_TYPE_32" val="2"/>
  <p:tag name="ANNOTATION_LOOP_COUNT_32" val="1"/>
  <p:tag name="ANNOTATION_BOX_RADIUS_32" val="0"/>
  <p:tag name="ANNOTATION_SCALE_32" val="125"/>
  <p:tag name="ANNOTATION_BORDER_ALPHA_32" val="100"/>
  <p:tag name="ANNOTATION_BORDER_COLOR_32" val="16777215"/>
  <p:tag name="ANNOTATION_FILL_COLOR_32" val="683492"/>
  <p:tag name="ANNOTATION_FILL_ALPHA_32" val="100"/>
  <p:tag name="ANNOTATION_BORDER_WIDTH_32" val="2"/>
  <p:tag name="ANNOTATION_TYPE_33" val="0"/>
  <p:tag name="ANNOTATION_START_33" val="39.2"/>
  <p:tag name="ANNOTATION_END_33" val="40.3"/>
  <p:tag name="ANNOTATION_TOP_33" val="259.5"/>
  <p:tag name="ANNOTATION_LEFT_33" val="549.9"/>
  <p:tag name="ANNOTATION_WIDTH_33" val="111.8"/>
  <p:tag name="ANNOTATION_HEIGHT_33" val="111.5"/>
  <p:tag name="ANNOTATION_ANIMATION_33" val="3"/>
  <p:tag name="ANNOTATION_ROTATION_33" val="0"/>
  <p:tag name="ANNOTATION_SUB_TYPE_33" val="2"/>
  <p:tag name="ANNOTATION_LOOP_COUNT_33" val="1"/>
  <p:tag name="ANNOTATION_BOX_RADIUS_33" val="0"/>
  <p:tag name="ANNOTATION_SCALE_33" val="125"/>
  <p:tag name="ANNOTATION_BORDER_ALPHA_33" val="100"/>
  <p:tag name="ANNOTATION_BORDER_COLOR_33" val="16777215"/>
  <p:tag name="ANNOTATION_FILL_COLOR_33" val="683492"/>
  <p:tag name="ANNOTATION_FILL_ALPHA_33" val="100"/>
  <p:tag name="ANNOTATION_BORDER_WIDTH_33" val="2"/>
  <p:tag name="ANNOTATION_TYPE_34" val="0"/>
  <p:tag name="ANNOTATION_START_34" val="40.3"/>
  <p:tag name="ANNOTATION_END_34" val="40.9"/>
  <p:tag name="ANNOTATION_TOP_34" val="305.6"/>
  <p:tag name="ANNOTATION_LEFT_34" val="292.1"/>
  <p:tag name="ANNOTATION_WIDTH_34" val="111.8"/>
  <p:tag name="ANNOTATION_HEIGHT_34" val="111.5"/>
  <p:tag name="ANNOTATION_ANIMATION_34" val="3"/>
  <p:tag name="ANNOTATION_ROTATION_34" val="0"/>
  <p:tag name="ANNOTATION_SUB_TYPE_34" val="2"/>
  <p:tag name="ANNOTATION_LOOP_COUNT_34" val="1"/>
  <p:tag name="ANNOTATION_BOX_RADIUS_34" val="0"/>
  <p:tag name="ANNOTATION_SCALE_34" val="125"/>
  <p:tag name="ANNOTATION_BORDER_ALPHA_34" val="100"/>
  <p:tag name="ANNOTATION_BORDER_COLOR_34" val="16777215"/>
  <p:tag name="ANNOTATION_FILL_COLOR_34" val="683492"/>
  <p:tag name="ANNOTATION_FILL_ALPHA_34" val="100"/>
  <p:tag name="ANNOTATION_BORDER_WIDTH_34" val="2"/>
  <p:tag name="ANNOTATION_TYPE_35" val="0"/>
  <p:tag name="ANNOTATION_START_35" val="40.9"/>
  <p:tag name="ANNOTATION_END_35" val="42.1"/>
  <p:tag name="ANNOTATION_TOP_35" val="288.5"/>
  <p:tag name="ANNOTATION_LEFT_35" val="280.9"/>
  <p:tag name="ANNOTATION_WIDTH_35" val="111.8"/>
  <p:tag name="ANNOTATION_HEIGHT_35" val="111.5"/>
  <p:tag name="ANNOTATION_ANIMATION_35" val="3"/>
  <p:tag name="ANNOTATION_ROTATION_35" val="0"/>
  <p:tag name="ANNOTATION_SUB_TYPE_35" val="2"/>
  <p:tag name="ANNOTATION_LOOP_COUNT_35" val="1"/>
  <p:tag name="ANNOTATION_BOX_RADIUS_35" val="0"/>
  <p:tag name="ANNOTATION_SCALE_35" val="125"/>
  <p:tag name="ANNOTATION_BORDER_ALPHA_35" val="100"/>
  <p:tag name="ANNOTATION_BORDER_COLOR_35" val="16777215"/>
  <p:tag name="ANNOTATION_FILL_COLOR_35" val="683492"/>
  <p:tag name="ANNOTATION_FILL_ALPHA_35" val="100"/>
  <p:tag name="ANNOTATION_BORDER_WIDTH_35" val="2"/>
  <p:tag name="ANNOTATION_TYPE_36" val="0"/>
  <p:tag name="ANNOTATION_START_36" val="42.1"/>
  <p:tag name="ANNOTATION_END_36" val="43.2"/>
  <p:tag name="ANNOTATION_TOP_36" val="112.3"/>
  <p:tag name="ANNOTATION_LEFT_36" val="90.9"/>
  <p:tag name="ANNOTATION_WIDTH_36" val="111.8"/>
  <p:tag name="ANNOTATION_HEIGHT_36" val="111.5"/>
  <p:tag name="ANNOTATION_ANIMATION_36" val="3"/>
  <p:tag name="ANNOTATION_ROTATION_36" val="0"/>
  <p:tag name="ANNOTATION_SUB_TYPE_36" val="2"/>
  <p:tag name="ANNOTATION_LOOP_COUNT_36" val="1"/>
  <p:tag name="ANNOTATION_BOX_RADIUS_36" val="0"/>
  <p:tag name="ANNOTATION_SCALE_36" val="125"/>
  <p:tag name="ANNOTATION_BORDER_ALPHA_36" val="100"/>
  <p:tag name="ANNOTATION_BORDER_COLOR_36" val="16777215"/>
  <p:tag name="ANNOTATION_FILL_COLOR_36" val="683492"/>
  <p:tag name="ANNOTATION_FILL_ALPHA_36" val="100"/>
  <p:tag name="ANNOTATION_BORDER_WIDTH_36" val="2"/>
  <p:tag name="ANNOTATION_TYPE_37" val="0"/>
  <p:tag name="ANNOTATION_START_37" val="43.2"/>
  <p:tag name="ANNOTATION_TOP_37" val="217.9"/>
  <p:tag name="ANNOTATION_LEFT_37" val="87.9"/>
  <p:tag name="ANNOTATION_WIDTH_37" val="111.8"/>
  <p:tag name="ANNOTATION_HEIGHT_37" val="111.5"/>
  <p:tag name="ANNOTATION_ANIMATION_37" val="3"/>
  <p:tag name="ANNOTATION_ROTATION_37" val="0"/>
  <p:tag name="ANNOTATION_SUB_TYPE_37" val="2"/>
  <p:tag name="ANNOTATION_LOOP_COUNT_37" val="1"/>
  <p:tag name="ANNOTATION_BOX_RADIUS_37" val="0"/>
  <p:tag name="ANNOTATION_SCALE_37" val="125"/>
  <p:tag name="ANNOTATION_BORDER_ALPHA_37" val="100"/>
  <p:tag name="ANNOTATION_BORDER_COLOR_37" val="16777215"/>
  <p:tag name="ANNOTATION_FILL_COLOR_37" val="683492"/>
  <p:tag name="ANNOTATION_FILL_ALPHA_37" val="100"/>
  <p:tag name="ANNOTATION_BORDER_WIDTH_37" val="2"/>
  <p:tag name="ARTICULATE_PLAYLIST_ID" val="-1"/>
  <p:tag name="ANNOTATION_TYPE_20" val="0"/>
  <p:tag name="ANNOTATION_ANIMATION_20" val="3"/>
  <p:tag name="ANNOTATION_ROTATION_20" val="0"/>
  <p:tag name="ANNOTATION_SUB_TYPE_20" val="1"/>
  <p:tag name="ANNOTATION_LOOP_COUNT_20" val="1"/>
  <p:tag name="ANNOTATION_BOX_RADIUS_20" val="0"/>
  <p:tag name="ANNOTATION_BORDER_ALPHA_20" val="100"/>
  <p:tag name="ANNOTATION_BORDER_COLOR_20" val="16777215"/>
  <p:tag name="ANNOTATION_FILL_COLOR_20" val="683492"/>
  <p:tag name="ANNOTATION_FILL_ALPHA_20" val="100"/>
  <p:tag name="ANNOTATION_BORDER_WIDTH_20" val="2"/>
  <p:tag name="ANNOTATION_TYPE_21" val="0"/>
  <p:tag name="ANNOTATION_ANIMATION_21" val="3"/>
  <p:tag name="ANNOTATION_ROTATION_21" val="0"/>
  <p:tag name="ANNOTATION_SUB_TYPE_21" val="1"/>
  <p:tag name="ANNOTATION_LOOP_COUNT_21" val="1"/>
  <p:tag name="ANNOTATION_BOX_RADIUS_21" val="0"/>
  <p:tag name="ANNOTATION_BORDER_ALPHA_21" val="100"/>
  <p:tag name="ANNOTATION_BORDER_COLOR_21" val="16777215"/>
  <p:tag name="ANNOTATION_FILL_COLOR_21" val="683492"/>
  <p:tag name="ANNOTATION_FILL_ALPHA_21" val="100"/>
  <p:tag name="ANNOTATION_BORDER_WIDTH_21" val="2"/>
  <p:tag name="ANNOTATION_TYPE_22" val="0"/>
  <p:tag name="ANNOTATION_ANIMATION_22" val="3"/>
  <p:tag name="ANNOTATION_ROTATION_22" val="0"/>
  <p:tag name="ANNOTATION_SUB_TYPE_22" val="1"/>
  <p:tag name="ANNOTATION_LOOP_COUNT_22" val="1"/>
  <p:tag name="ANNOTATION_BOX_RADIUS_22" val="0"/>
  <p:tag name="ANNOTATION_BORDER_ALPHA_22" val="100"/>
  <p:tag name="ANNOTATION_BORDER_COLOR_22" val="16777215"/>
  <p:tag name="ANNOTATION_FILL_COLOR_22" val="683492"/>
  <p:tag name="ANNOTATION_FILL_ALPHA_22" val="100"/>
  <p:tag name="ANNOTATION_BORDER_WIDTH_22" val="2"/>
  <p:tag name="ANNOTATION_TYPE_23" val="0"/>
  <p:tag name="ANNOTATION_ANIMATION_23" val="3"/>
  <p:tag name="ANNOTATION_ROTATION_23" val="0"/>
  <p:tag name="ANNOTATION_SUB_TYPE_23" val="1"/>
  <p:tag name="ANNOTATION_LOOP_COUNT_23" val="1"/>
  <p:tag name="ANNOTATION_BOX_RADIUS_23" val="0"/>
  <p:tag name="ANNOTATION_BORDER_ALPHA_23" val="100"/>
  <p:tag name="ANNOTATION_BORDER_COLOR_23" val="16777215"/>
  <p:tag name="ANNOTATION_FILL_COLOR_23" val="683492"/>
  <p:tag name="ANNOTATION_FILL_ALPHA_23" val="100"/>
  <p:tag name="ANNOTATION_BORDER_WIDTH_23" val="2"/>
  <p:tag name="ANNOTATION_TYPE_24" val="0"/>
  <p:tag name="ANNOTATION_ANIMATION_24" val="3"/>
  <p:tag name="ANNOTATION_ROTATION_24" val="0"/>
  <p:tag name="ANNOTATION_SUB_TYPE_24" val="1"/>
  <p:tag name="ANNOTATION_LOOP_COUNT_24" val="1"/>
  <p:tag name="ANNOTATION_BOX_RADIUS_24" val="0"/>
  <p:tag name="ANNOTATION_BORDER_ALPHA_24" val="100"/>
  <p:tag name="ANNOTATION_BORDER_COLOR_24" val="16777215"/>
  <p:tag name="ANNOTATION_FILL_COLOR_24" val="683492"/>
  <p:tag name="ANNOTATION_FILL_ALPHA_24" val="100"/>
  <p:tag name="ANNOTATION_BORDER_WIDTH_24" val="2"/>
  <p:tag name="ANNOTATION_TYPE_25" val="0"/>
  <p:tag name="ANNOTATION_ANIMATION_25" val="3"/>
  <p:tag name="ANNOTATION_ROTATION_25" val="0"/>
  <p:tag name="ANNOTATION_SUB_TYPE_25" val="1"/>
  <p:tag name="ANNOTATION_LOOP_COUNT_25" val="1"/>
  <p:tag name="ANNOTATION_BOX_RADIUS_25" val="0"/>
  <p:tag name="ANNOTATION_BORDER_ALPHA_25" val="100"/>
  <p:tag name="ANNOTATION_BORDER_COLOR_25" val="16777215"/>
  <p:tag name="ANNOTATION_FILL_COLOR_25" val="683492"/>
  <p:tag name="ANNOTATION_FILL_ALPHA_25" val="100"/>
  <p:tag name="ANNOTATION_BORDER_WIDTH_25" val="2"/>
  <p:tag name="ARTICULATE_SLIDE_NAV" val="4"/>
  <p:tag name="ANNOTATION_TOP_20" val="401.5"/>
  <p:tag name="ANNOTATION_LEFT_20" val="847"/>
  <p:tag name="ANNOTATION_HEIGHT_20" val="185.8333"/>
  <p:tag name="ANNOTATION_WIDTH_20" val="186.3333"/>
  <p:tag name="ANNOTATION_START_20" val="25.8"/>
  <p:tag name="ANNOTATION_END_20" val="26.8"/>
  <p:tag name="ANNOTATION_SLIDE_HEIGHT_20" val="720"/>
  <p:tag name="ANNOTATION_SLIDE_WIDTH_20" val="960"/>
  <p:tag name="ANNOTATION_SCALE_20" val="100"/>
  <p:tag name="ANNOTATION_TOP_21" val="446.1667"/>
  <p:tag name="ANNOTATION_LEFT_21" val="907.8334"/>
  <p:tag name="ANNOTATION_HEIGHT_21" val="185.8333"/>
  <p:tag name="ANNOTATION_WIDTH_21" val="186.3333"/>
  <p:tag name="ANNOTATION_START_21" val="26.8"/>
  <p:tag name="ANNOTATION_END_21" val="35.4"/>
  <p:tag name="ANNOTATION_SLIDE_HEIGHT_21" val="720"/>
  <p:tag name="ANNOTATION_SLIDE_WIDTH_21" val="960"/>
  <p:tag name="ANNOTATION_SCALE_21" val="100"/>
  <p:tag name="ANNOTATION_TOP_22" val="216.8333"/>
  <p:tag name="ANNOTATION_LEFT_22" val="632.1666"/>
  <p:tag name="ANNOTATION_HEIGHT_22" val="185.8333"/>
  <p:tag name="ANNOTATION_WIDTH_22" val="186.3333"/>
  <p:tag name="ANNOTATION_START_22" val="35.4"/>
  <p:tag name="ANNOTATION_END_22" val="36.6"/>
  <p:tag name="ANNOTATION_SLIDE_HEIGHT_22" val="720"/>
  <p:tag name="ANNOTATION_SLIDE_WIDTH_22" val="960"/>
  <p:tag name="ANNOTATION_SCALE_22" val="100"/>
  <p:tag name="ANNOTATION_TOP_23" val="347"/>
  <p:tag name="ANNOTATION_LEFT_23" val="635.8333"/>
  <p:tag name="ANNOTATION_HEIGHT_23" val="185.8333"/>
  <p:tag name="ANNOTATION_WIDTH_23" val="186.3333"/>
  <p:tag name="ANNOTATION_START_23" val="36.6"/>
  <p:tag name="ANNOTATION_END_23" val="38.5"/>
  <p:tag name="ANNOTATION_SLIDE_HEIGHT_23" val="720"/>
  <p:tag name="ANNOTATION_SLIDE_WIDTH_23" val="960"/>
  <p:tag name="ANNOTATION_SCALE_23" val="100"/>
  <p:tag name="ANNOTATION_TOP_24" val="478.3333"/>
  <p:tag name="ANNOTATION_LEFT_24" val="617.1666"/>
  <p:tag name="ANNOTATION_HEIGHT_24" val="185.8333"/>
  <p:tag name="ANNOTATION_WIDTH_24" val="186.3333"/>
  <p:tag name="ANNOTATION_START_24" val="38.5"/>
  <p:tag name="ANNOTATION_END_24" val="40.6"/>
  <p:tag name="ANNOTATION_SLIDE_HEIGHT_24" val="720"/>
  <p:tag name="ANNOTATION_SLIDE_WIDTH_24" val="960"/>
  <p:tag name="ANNOTATION_SCALE_24" val="100"/>
  <p:tag name="ANNOTATION_TOP_25" val="497"/>
  <p:tag name="ANNOTATION_LEFT_25" val="479.3333"/>
  <p:tag name="ANNOTATION_HEIGHT_25" val="185.8333"/>
  <p:tag name="ANNOTATION_WIDTH_25" val="186.3333"/>
  <p:tag name="ANNOTATION_START_25" val="40.6"/>
  <p:tag name="ANNOTATION_END_25" val="-1"/>
  <p:tag name="ANNOTATION_SLIDE_HEIGHT_25" val="720"/>
  <p:tag name="ANNOTATION_SLIDE_WIDTH_25" val="960"/>
  <p:tag name="ANNOTATION_SCALE_25" val="100"/>
  <p:tag name="AUDIO_ID" val="318"/>
  <p:tag name="ARTICULATE_AUDIO_RECORDED" val="1"/>
  <p:tag name="ELAPSEDTIME" val="47.2"/>
  <p:tag name="ANNOTATION_TYPE_1" val="0"/>
  <p:tag name="ANNOTATION_START_1" val="1.1"/>
  <p:tag name="ANNOTATION_END_1" val="11.6"/>
  <p:tag name="ANNOTATION_TOP_1" val="68"/>
  <p:tag name="ANNOTATION_LEFT_1" val="172"/>
  <p:tag name="ANNOTATION_WIDTH_1" val="186"/>
  <p:tag name="ANNOTATION_HEIGHT_1" val="186"/>
  <p:tag name="ANNOTATION_ANIMATION_1" val="3"/>
  <p:tag name="ANNOTATION_ROTATION_1" val="0"/>
  <p:tag name="ANNOTATION_SUB_TYPE_1" val="1"/>
  <p:tag name="ANNOTATION_LOOP_COUNT_1" val="1"/>
  <p:tag name="ANNOTATION_BOX_RADIUS_1" val="0"/>
  <p:tag name="ANNOTATION_SCALE_1" val="100"/>
  <p:tag name="ANNOTATION_BORDER_ALPHA_1" val="100"/>
  <p:tag name="ANNOTATION_BORDER_COLOR_1" val="855309"/>
  <p:tag name="ANNOTATION_FILL_COLOR_1" val="683492"/>
  <p:tag name="ANNOTATION_FILL_ALPHA_1" val="100"/>
  <p:tag name="ANNOTATION_BORDER_WIDTH_1" val="3"/>
  <p:tag name="ANNOTATION_SLIDE_WIDTH_1" val="960"/>
  <p:tag name="ANNOTATION_SLIDE_HEIGHT_1" val="720"/>
  <p:tag name="ANNOTATION_TYPE_2" val="0"/>
  <p:tag name="ANNOTATION_START_2" val="11.6"/>
  <p:tag name="ANNOTATION_END_2" val="14.3"/>
  <p:tag name="ANNOTATION_TOP_2" val="126"/>
  <p:tag name="ANNOTATION_LEFT_2" val="118"/>
  <p:tag name="ANNOTATION_WIDTH_2" val="186"/>
  <p:tag name="ANNOTATION_HEIGHT_2" val="186"/>
  <p:tag name="ANNOTATION_ANIMATION_2" val="3"/>
  <p:tag name="ANNOTATION_ROTATION_2" val="0"/>
  <p:tag name="ANNOTATION_SUB_TYPE_2" val="1"/>
  <p:tag name="ANNOTATION_LOOP_COUNT_2" val="1"/>
  <p:tag name="ANNOTATION_BOX_RADIUS_2" val="0"/>
  <p:tag name="ANNOTATION_SCALE_2" val="100"/>
  <p:tag name="ANNOTATION_BORDER_ALPHA_2" val="100"/>
  <p:tag name="ANNOTATION_BORDER_COLOR_2" val="855309"/>
  <p:tag name="ANNOTATION_FILL_COLOR_2" val="683492"/>
  <p:tag name="ANNOTATION_FILL_ALPHA_2" val="100"/>
  <p:tag name="ANNOTATION_BORDER_WIDTH_2" val="3"/>
  <p:tag name="ANNOTATION_SLIDE_WIDTH_2" val="960"/>
  <p:tag name="ANNOTATION_SLIDE_HEIGHT_2" val="720"/>
  <p:tag name="ANNOTATION_TYPE_3" val="0"/>
  <p:tag name="ANNOTATION_START_3" val="14.3"/>
  <p:tag name="ANNOTATION_END_3" val="15.0"/>
  <p:tag name="ANNOTATION_TOP_3" val="140"/>
  <p:tag name="ANNOTATION_LEFT_3" val="97"/>
  <p:tag name="ANNOTATION_WIDTH_3" val="186"/>
  <p:tag name="ANNOTATION_HEIGHT_3" val="186"/>
  <p:tag name="ANNOTATION_ANIMATION_3" val="3"/>
  <p:tag name="ANNOTATION_ROTATION_3" val="0"/>
  <p:tag name="ANNOTATION_SUB_TYPE_3" val="1"/>
  <p:tag name="ANNOTATION_LOOP_COUNT_3" val="1"/>
  <p:tag name="ANNOTATION_BOX_RADIUS_3" val="0"/>
  <p:tag name="ANNOTATION_SCALE_3" val="100"/>
  <p:tag name="ANNOTATION_BORDER_ALPHA_3" val="100"/>
  <p:tag name="ANNOTATION_BORDER_COLOR_3" val="855309"/>
  <p:tag name="ANNOTATION_FILL_COLOR_3" val="683492"/>
  <p:tag name="ANNOTATION_FILL_ALPHA_3" val="100"/>
  <p:tag name="ANNOTATION_BORDER_WIDTH_3" val="3"/>
  <p:tag name="ANNOTATION_SLIDE_WIDTH_3" val="960"/>
  <p:tag name="ANNOTATION_SLIDE_HEIGHT_3" val="720"/>
  <p:tag name="ANNOTATION_TYPE_4" val="0"/>
  <p:tag name="ANNOTATION_START_4" val="15.0"/>
  <p:tag name="ANNOTATION_END_4" val="15.6"/>
  <p:tag name="ANNOTATION_TOP_4" val="152"/>
  <p:tag name="ANNOTATION_LEFT_4" val="98"/>
  <p:tag name="ANNOTATION_WIDTH_4" val="186"/>
  <p:tag name="ANNOTATION_HEIGHT_4" val="186"/>
  <p:tag name="ANNOTATION_ANIMATION_4" val="3"/>
  <p:tag name="ANNOTATION_ROTATION_4" val="0"/>
  <p:tag name="ANNOTATION_SUB_TYPE_4" val="1"/>
  <p:tag name="ANNOTATION_LOOP_COUNT_4" val="1"/>
  <p:tag name="ANNOTATION_BOX_RADIUS_4" val="0"/>
  <p:tag name="ANNOTATION_SCALE_4" val="100"/>
  <p:tag name="ANNOTATION_BORDER_ALPHA_4" val="100"/>
  <p:tag name="ANNOTATION_BORDER_COLOR_4" val="855309"/>
  <p:tag name="ANNOTATION_FILL_COLOR_4" val="683492"/>
  <p:tag name="ANNOTATION_FILL_ALPHA_4" val="100"/>
  <p:tag name="ANNOTATION_BORDER_WIDTH_4" val="3"/>
  <p:tag name="ANNOTATION_SLIDE_WIDTH_4" val="960"/>
  <p:tag name="ANNOTATION_SLIDE_HEIGHT_4" val="720"/>
  <p:tag name="ANNOTATION_TYPE_5" val="0"/>
  <p:tag name="ANNOTATION_START_5" val="15.6"/>
  <p:tag name="ANNOTATION_END_5" val="16.4"/>
  <p:tag name="ANNOTATION_TOP_5" val="156"/>
  <p:tag name="ANNOTATION_LEFT_5" val="98"/>
  <p:tag name="ANNOTATION_WIDTH_5" val="186"/>
  <p:tag name="ANNOTATION_HEIGHT_5" val="186"/>
  <p:tag name="ANNOTATION_ANIMATION_5" val="3"/>
  <p:tag name="ANNOTATION_ROTATION_5" val="0"/>
  <p:tag name="ANNOTATION_SUB_TYPE_5" val="1"/>
  <p:tag name="ANNOTATION_LOOP_COUNT_5" val="1"/>
  <p:tag name="ANNOTATION_BOX_RADIUS_5" val="0"/>
  <p:tag name="ANNOTATION_SCALE_5" val="100"/>
  <p:tag name="ANNOTATION_BORDER_ALPHA_5" val="100"/>
  <p:tag name="ANNOTATION_BORDER_COLOR_5" val="855309"/>
  <p:tag name="ANNOTATION_FILL_COLOR_5" val="683492"/>
  <p:tag name="ANNOTATION_FILL_ALPHA_5" val="100"/>
  <p:tag name="ANNOTATION_BORDER_WIDTH_5" val="3"/>
  <p:tag name="ANNOTATION_SLIDE_WIDTH_5" val="960"/>
  <p:tag name="ANNOTATION_SLIDE_HEIGHT_5" val="720"/>
  <p:tag name="ANNOTATION_TYPE_6" val="0"/>
  <p:tag name="ANNOTATION_START_6" val="16.4"/>
  <p:tag name="ANNOTATION_END_6" val="17.1"/>
  <p:tag name="ANNOTATION_TOP_6" val="168"/>
  <p:tag name="ANNOTATION_LEFT_6" val="99"/>
  <p:tag name="ANNOTATION_WIDTH_6" val="186"/>
  <p:tag name="ANNOTATION_HEIGHT_6" val="186"/>
  <p:tag name="ANNOTATION_ANIMATION_6" val="3"/>
  <p:tag name="ANNOTATION_ROTATION_6" val="0"/>
  <p:tag name="ANNOTATION_SUB_TYPE_6" val="1"/>
  <p:tag name="ANNOTATION_LOOP_COUNT_6" val="1"/>
  <p:tag name="ANNOTATION_BOX_RADIUS_6" val="0"/>
  <p:tag name="ANNOTATION_SCALE_6" val="100"/>
  <p:tag name="ANNOTATION_BORDER_ALPHA_6" val="100"/>
  <p:tag name="ANNOTATION_BORDER_COLOR_6" val="855309"/>
  <p:tag name="ANNOTATION_FILL_COLOR_6" val="683492"/>
  <p:tag name="ANNOTATION_FILL_ALPHA_6" val="100"/>
  <p:tag name="ANNOTATION_BORDER_WIDTH_6" val="3"/>
  <p:tag name="ANNOTATION_SLIDE_WIDTH_6" val="960"/>
  <p:tag name="ANNOTATION_SLIDE_HEIGHT_6" val="720"/>
  <p:tag name="ANNOTATION_TYPE_7" val="0"/>
  <p:tag name="ANNOTATION_START_7" val="17.1"/>
  <p:tag name="ANNOTATION_END_7" val="20.7"/>
  <p:tag name="ANNOTATION_TOP_7" val="178"/>
  <p:tag name="ANNOTATION_LEFT_7" val="100"/>
  <p:tag name="ANNOTATION_WIDTH_7" val="186"/>
  <p:tag name="ANNOTATION_HEIGHT_7" val="186"/>
  <p:tag name="ANNOTATION_ANIMATION_7" val="3"/>
  <p:tag name="ANNOTATION_ROTATION_7" val="0"/>
  <p:tag name="ANNOTATION_SUB_TYPE_7" val="1"/>
  <p:tag name="ANNOTATION_LOOP_COUNT_7" val="1"/>
  <p:tag name="ANNOTATION_BOX_RADIUS_7" val="0"/>
  <p:tag name="ANNOTATION_SCALE_7" val="100"/>
  <p:tag name="ANNOTATION_BORDER_ALPHA_7" val="100"/>
  <p:tag name="ANNOTATION_BORDER_COLOR_7" val="855309"/>
  <p:tag name="ANNOTATION_FILL_COLOR_7" val="683492"/>
  <p:tag name="ANNOTATION_FILL_ALPHA_7" val="100"/>
  <p:tag name="ANNOTATION_BORDER_WIDTH_7" val="3"/>
  <p:tag name="ANNOTATION_SLIDE_WIDTH_7" val="960"/>
  <p:tag name="ANNOTATION_SLIDE_HEIGHT_7" val="720"/>
  <p:tag name="ANNOTATION_TYPE_8" val="0"/>
  <p:tag name="ANNOTATION_START_8" val="20.7"/>
  <p:tag name="ANNOTATION_END_8" val="22.7"/>
  <p:tag name="ANNOTATION_TOP_8" val="250"/>
  <p:tag name="ANNOTATION_LEFT_8" val="352"/>
  <p:tag name="ANNOTATION_WIDTH_8" val="186"/>
  <p:tag name="ANNOTATION_HEIGHT_8" val="186"/>
  <p:tag name="ANNOTATION_ANIMATION_8" val="3"/>
  <p:tag name="ANNOTATION_ROTATION_8" val="0"/>
  <p:tag name="ANNOTATION_SUB_TYPE_8" val="1"/>
  <p:tag name="ANNOTATION_LOOP_COUNT_8" val="1"/>
  <p:tag name="ANNOTATION_BOX_RADIUS_8" val="0"/>
  <p:tag name="ANNOTATION_SCALE_8" val="100"/>
  <p:tag name="ANNOTATION_BORDER_ALPHA_8" val="100"/>
  <p:tag name="ANNOTATION_BORDER_COLOR_8" val="855309"/>
  <p:tag name="ANNOTATION_FILL_COLOR_8" val="683492"/>
  <p:tag name="ANNOTATION_FILL_ALPHA_8" val="100"/>
  <p:tag name="ANNOTATION_BORDER_WIDTH_8" val="3"/>
  <p:tag name="ANNOTATION_SLIDE_WIDTH_8" val="960"/>
  <p:tag name="ANNOTATION_SLIDE_HEIGHT_8" val="720"/>
  <p:tag name="ANNOTATION_TYPE_9" val="0"/>
  <p:tag name="ANNOTATION_START_9" val="22.7"/>
  <p:tag name="ANNOTATION_END_9" val="23.3"/>
  <p:tag name="ANNOTATION_TOP_9" val="229"/>
  <p:tag name="ANNOTATION_LEFT_9" val="659"/>
  <p:tag name="ANNOTATION_WIDTH_9" val="186"/>
  <p:tag name="ANNOTATION_HEIGHT_9" val="186"/>
  <p:tag name="ANNOTATION_ANIMATION_9" val="3"/>
  <p:tag name="ANNOTATION_ROTATION_9" val="0"/>
  <p:tag name="ANNOTATION_SUB_TYPE_9" val="1"/>
  <p:tag name="ANNOTATION_LOOP_COUNT_9" val="1"/>
  <p:tag name="ANNOTATION_BOX_RADIUS_9" val="0"/>
  <p:tag name="ANNOTATION_SCALE_9" val="100"/>
  <p:tag name="ANNOTATION_BORDER_ALPHA_9" val="100"/>
  <p:tag name="ANNOTATION_BORDER_COLOR_9" val="855309"/>
  <p:tag name="ANNOTATION_FILL_COLOR_9" val="683492"/>
  <p:tag name="ANNOTATION_FILL_ALPHA_9" val="100"/>
  <p:tag name="ANNOTATION_BORDER_WIDTH_9" val="3"/>
  <p:tag name="ANNOTATION_SLIDE_WIDTH_9" val="960"/>
  <p:tag name="ANNOTATION_SLIDE_HEIGHT_9" val="720"/>
  <p:tag name="ANNOTATION_TYPE_10" val="0"/>
  <p:tag name="ANNOTATION_START_10" val="23.3"/>
  <p:tag name="ANNOTATION_END_10" val="23.9"/>
  <p:tag name="ANNOTATION_TOP_10" val="331"/>
  <p:tag name="ANNOTATION_LEFT_10" val="656"/>
  <p:tag name="ANNOTATION_WIDTH_10" val="186"/>
  <p:tag name="ANNOTATION_HEIGHT_10" val="186"/>
  <p:tag name="ANNOTATION_ANIMATION_10" val="3"/>
  <p:tag name="ANNOTATION_ROTATION_10" val="0"/>
  <p:tag name="ANNOTATION_SUB_TYPE_10" val="1"/>
  <p:tag name="ANNOTATION_LOOP_COUNT_10" val="1"/>
  <p:tag name="ANNOTATION_BOX_RADIUS_10" val="0"/>
  <p:tag name="ANNOTATION_SCALE_10" val="100"/>
  <p:tag name="ANNOTATION_BORDER_ALPHA_10" val="100"/>
  <p:tag name="ANNOTATION_BORDER_COLOR_10" val="855309"/>
  <p:tag name="ANNOTATION_FILL_COLOR_10" val="683492"/>
  <p:tag name="ANNOTATION_FILL_ALPHA_10" val="100"/>
  <p:tag name="ANNOTATION_BORDER_WIDTH_10" val="3"/>
  <p:tag name="ANNOTATION_SLIDE_WIDTH_10" val="960"/>
  <p:tag name="ANNOTATION_SLIDE_HEIGHT_10" val="720"/>
  <p:tag name="ANNOTATION_TYPE_11" val="0"/>
  <p:tag name="ANNOTATION_START_11" val="23.9"/>
  <p:tag name="ANNOTATION_END_11" val="28.0"/>
  <p:tag name="ANNOTATION_TOP_11" val="527"/>
  <p:tag name="ANNOTATION_LEFT_11" val="676"/>
  <p:tag name="ANNOTATION_WIDTH_11" val="186"/>
  <p:tag name="ANNOTATION_HEIGHT_11" val="186"/>
  <p:tag name="ANNOTATION_ANIMATION_11" val="3"/>
  <p:tag name="ANNOTATION_ROTATION_11" val="0"/>
  <p:tag name="ANNOTATION_SUB_TYPE_11" val="1"/>
  <p:tag name="ANNOTATION_LOOP_COUNT_11" val="1"/>
  <p:tag name="ANNOTATION_BOX_RADIUS_11" val="0"/>
  <p:tag name="ANNOTATION_SCALE_11" val="100"/>
  <p:tag name="ANNOTATION_BORDER_ALPHA_11" val="100"/>
  <p:tag name="ANNOTATION_BORDER_COLOR_11" val="855309"/>
  <p:tag name="ANNOTATION_FILL_COLOR_11" val="683492"/>
  <p:tag name="ANNOTATION_FILL_ALPHA_11" val="100"/>
  <p:tag name="ANNOTATION_BORDER_WIDTH_11" val="3"/>
  <p:tag name="ANNOTATION_SLIDE_WIDTH_11" val="960"/>
  <p:tag name="ANNOTATION_SLIDE_HEIGHT_11" val="720"/>
  <p:tag name="ANNOTATION_TYPE_12" val="2"/>
  <p:tag name="ANNOTATION_START_12" val="28.0"/>
  <p:tag name="ANNOTATION_END_12" val="28.0"/>
  <p:tag name="ANNOTATION_TOP_12" val="-62"/>
  <p:tag name="ANNOTATION_LEFT_12" val="-62"/>
  <p:tag name="ANNOTATION_WIDTH_12" val="1085"/>
  <p:tag name="ANNOTATION_HEIGHT_12" val="845"/>
  <p:tag name="ANNOTATION_ANIMATION_12" val="4"/>
  <p:tag name="ANNOTATION_ROTATION_12" val="0"/>
  <p:tag name="ANNOTATION_SUB_TYPE_12" val="11"/>
  <p:tag name="ANNOTATION_LOOP_COUNT_12" val="1"/>
  <p:tag name="ANNOTATION_BOX_RADIUS_12" val="0"/>
  <p:tag name="ANNOTATION_SCALE_12" val="0"/>
  <p:tag name="ANNOTATION_BORDER_ALPHA_12" val="100"/>
  <p:tag name="ANNOTATION_BORDER_COLOR_12" val="255"/>
  <p:tag name="ANNOTATION_FILL_COLOR_12" val="5921370"/>
  <p:tag name="ANNOTATION_FILL_ALPHA_12" val="50"/>
  <p:tag name="ANNOTATION_BORDER_WIDTH_12" val="3"/>
  <p:tag name="ANNOTATION_SLIDE_WIDTH_12" val="960"/>
  <p:tag name="ANNOTATION_SLIDE_HEIGHT_12" val="720"/>
  <p:tag name="ANNOTATION_TYPE_13" val="2"/>
  <p:tag name="ANNOTATION_START_13" val="28.0"/>
  <p:tag name="ANNOTATION_END_13" val="32.6"/>
  <p:tag name="ANNOTATION_TOP_13" val="116"/>
  <p:tag name="ANNOTATION_LEFT_13" val="790"/>
  <p:tag name="ANNOTATION_WIDTH_13" val="180"/>
  <p:tag name="ANNOTATION_HEIGHT_13" val="426"/>
  <p:tag name="ANNOTATION_ANIMATION_13" val="4"/>
  <p:tag name="ANNOTATION_ROTATION_13" val="0"/>
  <p:tag name="ANNOTATION_SUB_TYPE_13" val="11"/>
  <p:tag name="ANNOTATION_LOOP_COUNT_13" val="1"/>
  <p:tag name="ANNOTATION_BOX_RADIUS_13" val="5"/>
  <p:tag name="ANNOTATION_SCALE_13" val="0"/>
  <p:tag name="ANNOTATION_BORDER_ALPHA_13" val="100"/>
  <p:tag name="ANNOTATION_BORDER_COLOR_13" val="255"/>
  <p:tag name="ANNOTATION_FILL_COLOR_13" val="5921370"/>
  <p:tag name="ANNOTATION_FILL_ALPHA_13" val="50"/>
  <p:tag name="ANNOTATION_BORDER_WIDTH_13" val="3"/>
  <p:tag name="ANNOTATION_SLIDE_WIDTH_13" val="960"/>
  <p:tag name="ANNOTATION_SLIDE_HEIGHT_13" val="720"/>
  <p:tag name="ANNOTATION_TYPE_14" val="0"/>
  <p:tag name="ANNOTATION_START_14" val="34.8"/>
  <p:tag name="ANNOTATION_END_14" val="36.8"/>
  <p:tag name="ANNOTATION_TOP_14" val="230"/>
  <p:tag name="ANNOTATION_LEFT_14" val="650"/>
  <p:tag name="ANNOTATION_WIDTH_14" val="186"/>
  <p:tag name="ANNOTATION_HEIGHT_14" val="186"/>
  <p:tag name="ANNOTATION_ANIMATION_14" val="3"/>
  <p:tag name="ANNOTATION_ROTATION_14" val="0"/>
  <p:tag name="ANNOTATION_SUB_TYPE_14" val="1"/>
  <p:tag name="ANNOTATION_LOOP_COUNT_14" val="1"/>
  <p:tag name="ANNOTATION_BOX_RADIUS_14" val="0"/>
  <p:tag name="ANNOTATION_SCALE_14" val="100"/>
  <p:tag name="ANNOTATION_BORDER_ALPHA_14" val="100"/>
  <p:tag name="ANNOTATION_BORDER_COLOR_14" val="855309"/>
  <p:tag name="ANNOTATION_FILL_COLOR_14" val="683492"/>
  <p:tag name="ANNOTATION_FILL_ALPHA_14" val="100"/>
  <p:tag name="ANNOTATION_BORDER_WIDTH_14" val="3"/>
  <p:tag name="ANNOTATION_SLIDE_WIDTH_14" val="960"/>
  <p:tag name="ANNOTATION_SLIDE_HEIGHT_14" val="720"/>
  <p:tag name="ANNOTATION_TYPE_15" val="0"/>
  <p:tag name="ANNOTATION_START_15" val="36.8"/>
  <p:tag name="ANNOTATION_END_15" val="38.0"/>
  <p:tag name="ANNOTATION_TOP_15" val="344"/>
  <p:tag name="ANNOTATION_LEFT_15" val="632"/>
  <p:tag name="ANNOTATION_WIDTH_15" val="186"/>
  <p:tag name="ANNOTATION_HEIGHT_15" val="186"/>
  <p:tag name="ANNOTATION_ANIMATION_15" val="3"/>
  <p:tag name="ANNOTATION_ROTATION_15" val="0"/>
  <p:tag name="ANNOTATION_SUB_TYPE_15" val="1"/>
  <p:tag name="ANNOTATION_LOOP_COUNT_15" val="1"/>
  <p:tag name="ANNOTATION_BOX_RADIUS_15" val="0"/>
  <p:tag name="ANNOTATION_SCALE_15" val="100"/>
  <p:tag name="ANNOTATION_BORDER_ALPHA_15" val="100"/>
  <p:tag name="ANNOTATION_BORDER_COLOR_15" val="855309"/>
  <p:tag name="ANNOTATION_FILL_COLOR_15" val="683492"/>
  <p:tag name="ANNOTATION_FILL_ALPHA_15" val="100"/>
  <p:tag name="ANNOTATION_BORDER_WIDTH_15" val="3"/>
  <p:tag name="ANNOTATION_SLIDE_WIDTH_15" val="960"/>
  <p:tag name="ANNOTATION_SLIDE_HEIGHT_15" val="720"/>
  <p:tag name="ANNOTATION_TYPE_16" val="0"/>
  <p:tag name="ANNOTATION_START_16" val="38.0"/>
  <p:tag name="ANNOTATION_END_16" val="42.0"/>
  <p:tag name="ANNOTATION_TOP_16" val="471"/>
  <p:tag name="ANNOTATION_LEFT_16" val="622"/>
  <p:tag name="ANNOTATION_WIDTH_16" val="186"/>
  <p:tag name="ANNOTATION_HEIGHT_16" val="186"/>
  <p:tag name="ANNOTATION_ANIMATION_16" val="3"/>
  <p:tag name="ANNOTATION_ROTATION_16" val="0"/>
  <p:tag name="ANNOTATION_SUB_TYPE_16" val="1"/>
  <p:tag name="ANNOTATION_LOOP_COUNT_16" val="1"/>
  <p:tag name="ANNOTATION_BOX_RADIUS_16" val="0"/>
  <p:tag name="ANNOTATION_SCALE_16" val="100"/>
  <p:tag name="ANNOTATION_BORDER_ALPHA_16" val="100"/>
  <p:tag name="ANNOTATION_BORDER_COLOR_16" val="855309"/>
  <p:tag name="ANNOTATION_FILL_COLOR_16" val="683492"/>
  <p:tag name="ANNOTATION_FILL_ALPHA_16" val="100"/>
  <p:tag name="ANNOTATION_BORDER_WIDTH_16" val="3"/>
  <p:tag name="ANNOTATION_SLIDE_WIDTH_16" val="960"/>
  <p:tag name="ANNOTATION_SLIDE_HEIGHT_16" val="720"/>
  <p:tag name="ANNOTATION_TYPE_17" val="0"/>
  <p:tag name="ANNOTATION_START_17" val="42.0"/>
  <p:tag name="ANNOTATION_END_17" val="43.9"/>
  <p:tag name="ANNOTATION_TOP_17" val="463"/>
  <p:tag name="ANNOTATION_LEFT_17" val="458"/>
  <p:tag name="ANNOTATION_WIDTH_17" val="186"/>
  <p:tag name="ANNOTATION_HEIGHT_17" val="186"/>
  <p:tag name="ANNOTATION_ANIMATION_17" val="3"/>
  <p:tag name="ANNOTATION_ROTATION_17" val="0"/>
  <p:tag name="ANNOTATION_SUB_TYPE_17" val="1"/>
  <p:tag name="ANNOTATION_LOOP_COUNT_17" val="1"/>
  <p:tag name="ANNOTATION_BOX_RADIUS_17" val="0"/>
  <p:tag name="ANNOTATION_SCALE_17" val="100"/>
  <p:tag name="ANNOTATION_BORDER_ALPHA_17" val="100"/>
  <p:tag name="ANNOTATION_BORDER_COLOR_17" val="855309"/>
  <p:tag name="ANNOTATION_FILL_COLOR_17" val="683492"/>
  <p:tag name="ANNOTATION_FILL_ALPHA_17" val="100"/>
  <p:tag name="ANNOTATION_BORDER_WIDTH_17" val="3"/>
  <p:tag name="ANNOTATION_SLIDE_WIDTH_17" val="960"/>
  <p:tag name="ANNOTATION_SLIDE_HEIGHT_17" val="720"/>
  <p:tag name="ANNOTATION_TYPE_18" val="0"/>
  <p:tag name="ANNOTATION_START_18" val="43.9"/>
  <p:tag name="ANNOTATION_END_18" val="45.9"/>
  <p:tag name="ANNOTATION_TOP_18" val="175"/>
  <p:tag name="ANNOTATION_LEFT_18" val="168"/>
  <p:tag name="ANNOTATION_WIDTH_18" val="186"/>
  <p:tag name="ANNOTATION_HEIGHT_18" val="186"/>
  <p:tag name="ANNOTATION_ANIMATION_18" val="3"/>
  <p:tag name="ANNOTATION_ROTATION_18" val="0"/>
  <p:tag name="ANNOTATION_SUB_TYPE_18" val="1"/>
  <p:tag name="ANNOTATION_LOOP_COUNT_18" val="1"/>
  <p:tag name="ANNOTATION_BOX_RADIUS_18" val="0"/>
  <p:tag name="ANNOTATION_SCALE_18" val="100"/>
  <p:tag name="ANNOTATION_BORDER_ALPHA_18" val="100"/>
  <p:tag name="ANNOTATION_BORDER_COLOR_18" val="855309"/>
  <p:tag name="ANNOTATION_FILL_COLOR_18" val="683492"/>
  <p:tag name="ANNOTATION_FILL_ALPHA_18" val="100"/>
  <p:tag name="ANNOTATION_BORDER_WIDTH_18" val="3"/>
  <p:tag name="ANNOTATION_SLIDE_WIDTH_18" val="960"/>
  <p:tag name="ANNOTATION_SLIDE_HEIGHT_18" val="720"/>
  <p:tag name="ANNOTATION_TYPE_19" val="0"/>
  <p:tag name="ANNOTATION_START_19" val="45.9"/>
  <p:tag name="ANNOTATION_TOP_19" val="368"/>
  <p:tag name="ANNOTATION_LEFT_19" val="559"/>
  <p:tag name="ANNOTATION_WIDTH_19" val="186"/>
  <p:tag name="ANNOTATION_HEIGHT_19" val="186"/>
  <p:tag name="ANNOTATION_ANIMATION_19" val="3"/>
  <p:tag name="ANNOTATION_ROTATION_19" val="0"/>
  <p:tag name="ANNOTATION_SUB_TYPE_19" val="1"/>
  <p:tag name="ANNOTATION_LOOP_COUNT_19" val="1"/>
  <p:tag name="ANNOTATION_BOX_RADIUS_19" val="0"/>
  <p:tag name="ANNOTATION_SCALE_19" val="100"/>
  <p:tag name="ANNOTATION_BORDER_ALPHA_19" val="100"/>
  <p:tag name="ANNOTATION_BORDER_COLOR_19" val="855309"/>
  <p:tag name="ANNOTATION_FILL_COLOR_19" val="683492"/>
  <p:tag name="ANNOTATION_FILL_ALPHA_19" val="100"/>
  <p:tag name="ANNOTATION_BORDER_WIDTH_19" val="3"/>
  <p:tag name="ANNOTATION_SLIDE_WIDTH_19" val="960"/>
  <p:tag name="ANNOTATION_SLIDE_HEIGHT_19" val="720"/>
  <p:tag name="ANNOTATION_COUNT" val="19"/>
  <p:tag name="ARTICULATE_NAV_LEVEL" val="1"/>
  <p:tag name="ARTICULATE_SLIDE_PRESENTER_GUID" val="b6e87e67-bc9a-4032-a003-185e0c2d5070"/>
  <p:tag name="ARTICULATE_SLIDE_PAUSE" val="1"/>
  <p:tag name="ARTICULATE_LOCK_SLIDE" val="0"/>
  <p:tag name="ARTICULATE_HIDE_SLIDE" val="0"/>
  <p:tag name="ARTICULATE_PLAYER_CONTROL_PREVIOUS" val="True"/>
  <p:tag name="ARTICULATE_PLAYER_CONTROL_NEXT" val="True"/>
  <p:tag name="ARTICULATE_PLAYER_CONTROL_NOTES" val="True"/>
  <p:tag name="ARTICULATE_USED_LAYOUT" val="2"/>
</p:tagLst>
</file>

<file path=ppt/tags/tag1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cottl\AppData\Local\Temp\articulate\presenter\imgtemp\vX9Qrjpj_files\slide0001_image001.emz"/>
</p:tagLst>
</file>

<file path=ppt/tags/tag1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Lst>
</file>

<file path=ppt/tags/tag14.xml><?xml version="1.0" encoding="utf-8"?>
<p:tagLst xmlns:a="http://schemas.openxmlformats.org/drawingml/2006/main" xmlns:r="http://schemas.openxmlformats.org/officeDocument/2006/relationships" xmlns:p="http://schemas.openxmlformats.org/presentationml/2006/main">
  <p:tag name="ARTICULATE_SLIDE_GUID" val="e1497f3a-4315-4924-b0cf-85979eae6e89"/>
  <p:tag name="ANNOTATION_TYPE_9" val="0"/>
  <p:tag name="ANNOTATION_START_9" val="12.3"/>
  <p:tag name="ANNOTATION_END_9" val="12.9"/>
  <p:tag name="ANNOTATION_TOP_9" val="339.1"/>
  <p:tag name="ANNOTATION_LEFT_9" val="345.7"/>
  <p:tag name="ANNOTATION_WIDTH_9" val="111.8"/>
  <p:tag name="ANNOTATION_HEIGHT_9" val="111.5"/>
  <p:tag name="ANNOTATION_ANIMATION_9" val="3"/>
  <p:tag name="ANNOTATION_ROTATION_9" val="0"/>
  <p:tag name="ANNOTATION_SUB_TYPE_9" val="2"/>
  <p:tag name="ANNOTATION_LOOP_COUNT_9" val="1"/>
  <p:tag name="ANNOTATION_BOX_RADIUS_9" val="0"/>
  <p:tag name="ANNOTATION_SCALE_9" val="125"/>
  <p:tag name="ANNOTATION_BORDER_ALPHA_9" val="100"/>
  <p:tag name="ANNOTATION_BORDER_COLOR_9" val="16777215"/>
  <p:tag name="ANNOTATION_FILL_COLOR_9" val="683492"/>
  <p:tag name="ANNOTATION_FILL_ALPHA_9" val="100"/>
  <p:tag name="ANNOTATION_BORDER_WIDTH_9" val="2"/>
  <p:tag name="ANNOTATION_TYPE_10" val="0"/>
  <p:tag name="ANNOTATION_START_10" val="12.9"/>
  <p:tag name="ANNOTATION_END_10" val="13.5"/>
  <p:tag name="ANNOTATION_TOP_10" val="339.1"/>
  <p:tag name="ANNOTATION_LEFT_10" val="345.7"/>
  <p:tag name="ANNOTATION_WIDTH_10" val="111.8"/>
  <p:tag name="ANNOTATION_HEIGHT_10" val="111.5"/>
  <p:tag name="ANNOTATION_ANIMATION_10" val="3"/>
  <p:tag name="ANNOTATION_ROTATION_10" val="0"/>
  <p:tag name="ANNOTATION_SUB_TYPE_10" val="2"/>
  <p:tag name="ANNOTATION_LOOP_COUNT_10" val="1"/>
  <p:tag name="ANNOTATION_BOX_RADIUS_10" val="0"/>
  <p:tag name="ANNOTATION_SCALE_10" val="125"/>
  <p:tag name="ANNOTATION_BORDER_ALPHA_10" val="100"/>
  <p:tag name="ANNOTATION_BORDER_COLOR_10" val="16777215"/>
  <p:tag name="ANNOTATION_FILL_COLOR_10" val="683492"/>
  <p:tag name="ANNOTATION_FILL_ALPHA_10" val="100"/>
  <p:tag name="ANNOTATION_BORDER_WIDTH_10" val="2"/>
  <p:tag name="ANNOTATION_TYPE_11" val="0"/>
  <p:tag name="ANNOTATION_START_11" val="13.5"/>
  <p:tag name="ANNOTATION_TOP_11" val="339.1"/>
  <p:tag name="ANNOTATION_LEFT_11" val="345.7"/>
  <p:tag name="ANNOTATION_WIDTH_11" val="111.8"/>
  <p:tag name="ANNOTATION_HEIGHT_11" val="111.5"/>
  <p:tag name="ANNOTATION_ANIMATION_11" val="3"/>
  <p:tag name="ANNOTATION_ROTATION_11" val="0"/>
  <p:tag name="ANNOTATION_SUB_TYPE_11" val="2"/>
  <p:tag name="ANNOTATION_LOOP_COUNT_11" val="1"/>
  <p:tag name="ANNOTATION_BOX_RADIUS_11" val="0"/>
  <p:tag name="ANNOTATION_SCALE_11" val="125"/>
  <p:tag name="ANNOTATION_BORDER_ALPHA_11" val="100"/>
  <p:tag name="ANNOTATION_BORDER_COLOR_11" val="16777215"/>
  <p:tag name="ANNOTATION_FILL_COLOR_11" val="683492"/>
  <p:tag name="ANNOTATION_FILL_ALPHA_11" val="100"/>
  <p:tag name="ANNOTATION_BORDER_WIDTH_11" val="2"/>
  <p:tag name="ARTICULATE_PLAYLIST_ID" val="-1"/>
  <p:tag name="ANNOTATION_TYPE_3" val="0"/>
  <p:tag name="ANNOTATION_ANIMATION_3" val="3"/>
  <p:tag name="ANNOTATION_ROTATION_3" val="0"/>
  <p:tag name="ANNOTATION_SUB_TYPE_3" val="1"/>
  <p:tag name="ANNOTATION_LOOP_COUNT_3" val="1"/>
  <p:tag name="ANNOTATION_BOX_RADIUS_3" val="0"/>
  <p:tag name="ANNOTATION_BORDER_ALPHA_3" val="100"/>
  <p:tag name="ANNOTATION_BORDER_COLOR_3" val="16777215"/>
  <p:tag name="ANNOTATION_FILL_COLOR_3" val="683492"/>
  <p:tag name="ANNOTATION_FILL_ALPHA_3" val="100"/>
  <p:tag name="ANNOTATION_BORDER_WIDTH_3" val="2"/>
  <p:tag name="ANNOTATION_TYPE_4" val="0"/>
  <p:tag name="ANNOTATION_ANIMATION_4" val="3"/>
  <p:tag name="ANNOTATION_ROTATION_4" val="0"/>
  <p:tag name="ANNOTATION_SUB_TYPE_4" val="1"/>
  <p:tag name="ANNOTATION_LOOP_COUNT_4" val="1"/>
  <p:tag name="ANNOTATION_BOX_RADIUS_4" val="0"/>
  <p:tag name="ANNOTATION_BORDER_ALPHA_4" val="100"/>
  <p:tag name="ANNOTATION_BORDER_COLOR_4" val="16777215"/>
  <p:tag name="ANNOTATION_FILL_COLOR_4" val="683492"/>
  <p:tag name="ANNOTATION_FILL_ALPHA_4" val="100"/>
  <p:tag name="ANNOTATION_BORDER_WIDTH_4" val="2"/>
  <p:tag name="ANNOTATION_TYPE_5" val="0"/>
  <p:tag name="ANNOTATION_ANIMATION_5" val="3"/>
  <p:tag name="ANNOTATION_ROTATION_5" val="0"/>
  <p:tag name="ANNOTATION_SUB_TYPE_5" val="1"/>
  <p:tag name="ANNOTATION_LOOP_COUNT_5" val="1"/>
  <p:tag name="ANNOTATION_BOX_RADIUS_5" val="0"/>
  <p:tag name="ANNOTATION_BORDER_ALPHA_5" val="100"/>
  <p:tag name="ANNOTATION_BORDER_COLOR_5" val="16777215"/>
  <p:tag name="ANNOTATION_FILL_COLOR_5" val="683492"/>
  <p:tag name="ANNOTATION_FILL_ALPHA_5" val="100"/>
  <p:tag name="ANNOTATION_BORDER_WIDTH_5" val="2"/>
  <p:tag name="ANNOTATION_TYPE_6" val="0"/>
  <p:tag name="ANNOTATION_ANIMATION_6" val="3"/>
  <p:tag name="ANNOTATION_ROTATION_6" val="0"/>
  <p:tag name="ANNOTATION_SUB_TYPE_6" val="1"/>
  <p:tag name="ANNOTATION_LOOP_COUNT_6" val="1"/>
  <p:tag name="ANNOTATION_BOX_RADIUS_6" val="0"/>
  <p:tag name="ANNOTATION_BORDER_ALPHA_6" val="100"/>
  <p:tag name="ANNOTATION_BORDER_COLOR_6" val="16777215"/>
  <p:tag name="ANNOTATION_FILL_COLOR_6" val="683492"/>
  <p:tag name="ANNOTATION_FILL_ALPHA_6" val="100"/>
  <p:tag name="ANNOTATION_BORDER_WIDTH_6" val="2"/>
  <p:tag name="ANNOTATION_TYPE_7" val="0"/>
  <p:tag name="ANNOTATION_ANIMATION_7" val="3"/>
  <p:tag name="ANNOTATION_ROTATION_7" val="0"/>
  <p:tag name="ANNOTATION_SUB_TYPE_7" val="1"/>
  <p:tag name="ANNOTATION_LOOP_COUNT_7" val="1"/>
  <p:tag name="ANNOTATION_BOX_RADIUS_7" val="0"/>
  <p:tag name="ANNOTATION_BORDER_ALPHA_7" val="100"/>
  <p:tag name="ANNOTATION_BORDER_COLOR_7" val="16777215"/>
  <p:tag name="ANNOTATION_FILL_COLOR_7" val="683492"/>
  <p:tag name="ANNOTATION_FILL_ALPHA_7" val="100"/>
  <p:tag name="ANNOTATION_BORDER_WIDTH_7" val="2"/>
  <p:tag name="ANNOTATION_TYPE_8" val="0"/>
  <p:tag name="ANNOTATION_ANIMATION_8" val="3"/>
  <p:tag name="ANNOTATION_ROTATION_8" val="0"/>
  <p:tag name="ANNOTATION_SUB_TYPE_8" val="1"/>
  <p:tag name="ANNOTATION_LOOP_COUNT_8" val="1"/>
  <p:tag name="ANNOTATION_BOX_RADIUS_8" val="0"/>
  <p:tag name="ANNOTATION_BORDER_ALPHA_8" val="100"/>
  <p:tag name="ANNOTATION_BORDER_COLOR_8" val="16777215"/>
  <p:tag name="ANNOTATION_FILL_COLOR_8" val="683492"/>
  <p:tag name="ANNOTATION_FILL_ALPHA_8" val="100"/>
  <p:tag name="ANNOTATION_BORDER_WIDTH_8" val="2"/>
  <p:tag name="ARTICULATE_SLIDE_NAV" val="5"/>
  <p:tag name="ANNOTATION_TOP_3" val="567.5"/>
  <p:tag name="ANNOTATION_LEFT_3" val="159"/>
  <p:tag name="ANNOTATION_HEIGHT_3" val="185.8333"/>
  <p:tag name="ANNOTATION_WIDTH_3" val="186.3333"/>
  <p:tag name="ANNOTATION_START_3" val="3.8"/>
  <p:tag name="ANNOTATION_END_3" val="4.3"/>
  <p:tag name="ANNOTATION_SLIDE_HEIGHT_3" val="720"/>
  <p:tag name="ANNOTATION_SLIDE_WIDTH_3" val="960"/>
  <p:tag name="ANNOTATION_SCALE_3" val="100"/>
  <p:tag name="ANNOTATION_TOP_4" val="567.5"/>
  <p:tag name="ANNOTATION_LEFT_4" val="159"/>
  <p:tag name="ANNOTATION_HEIGHT_4" val="185.8333"/>
  <p:tag name="ANNOTATION_WIDTH_4" val="186.3333"/>
  <p:tag name="ANNOTATION_START_4" val="4.3"/>
  <p:tag name="ANNOTATION_END_4" val="4.9"/>
  <p:tag name="ANNOTATION_SLIDE_HEIGHT_4" val="720"/>
  <p:tag name="ANNOTATION_SLIDE_WIDTH_4" val="960"/>
  <p:tag name="ANNOTATION_SCALE_4" val="100"/>
  <p:tag name="ANNOTATION_TOP_5" val="567.5"/>
  <p:tag name="ANNOTATION_LEFT_5" val="159"/>
  <p:tag name="ANNOTATION_HEIGHT_5" val="185.8333"/>
  <p:tag name="ANNOTATION_WIDTH_5" val="186.3333"/>
  <p:tag name="ANNOTATION_START_5" val="4.9"/>
  <p:tag name="ANNOTATION_END_5" val="7.2"/>
  <p:tag name="ANNOTATION_SLIDE_HEIGHT_5" val="720"/>
  <p:tag name="ANNOTATION_SLIDE_WIDTH_5" val="960"/>
  <p:tag name="ANNOTATION_SCALE_5" val="100"/>
  <p:tag name="ANNOTATION_TOP_6" val="566.3333"/>
  <p:tag name="ANNOTATION_LEFT_6" val="511.6667"/>
  <p:tag name="ANNOTATION_HEIGHT_6" val="185.8333"/>
  <p:tag name="ANNOTATION_WIDTH_6" val="186.3333"/>
  <p:tag name="ANNOTATION_START_6" val="7.2"/>
  <p:tag name="ANNOTATION_END_6" val="7.8"/>
  <p:tag name="ANNOTATION_SLIDE_HEIGHT_6" val="720"/>
  <p:tag name="ANNOTATION_SLIDE_WIDTH_6" val="960"/>
  <p:tag name="ANNOTATION_SCALE_6" val="100"/>
  <p:tag name="ANNOTATION_TOP_7" val="566.3333"/>
  <p:tag name="ANNOTATION_LEFT_7" val="511.6667"/>
  <p:tag name="ANNOTATION_HEIGHT_7" val="185.8333"/>
  <p:tag name="ANNOTATION_WIDTH_7" val="186.3333"/>
  <p:tag name="ANNOTATION_START_7" val="7.8"/>
  <p:tag name="ANNOTATION_END_7" val="8.5"/>
  <p:tag name="ANNOTATION_SLIDE_HEIGHT_7" val="720"/>
  <p:tag name="ANNOTATION_SLIDE_WIDTH_7" val="960"/>
  <p:tag name="ANNOTATION_SCALE_7" val="100"/>
  <p:tag name="ANNOTATION_TOP_8" val="566.3333"/>
  <p:tag name="ANNOTATION_LEFT_8" val="511.6667"/>
  <p:tag name="ANNOTATION_HEIGHT_8" val="185.8333"/>
  <p:tag name="ANNOTATION_WIDTH_8" val="186.3333"/>
  <p:tag name="ANNOTATION_START_8" val="8.5"/>
  <p:tag name="ANNOTATION_END_8" val="10.2"/>
  <p:tag name="ANNOTATION_SLIDE_HEIGHT_8" val="720"/>
  <p:tag name="ANNOTATION_SLIDE_WIDTH_8" val="960"/>
  <p:tag name="ANNOTATION_SCALE_8" val="100"/>
  <p:tag name="ANNOTATION_TYPE_1" val="0"/>
  <p:tag name="ANNOTATION_START_1" val="2.3"/>
  <p:tag name="ANNOTATION_END_1" val="5.6"/>
  <p:tag name="ANNOTATION_TOP_1" val="66"/>
  <p:tag name="ANNOTATION_LEFT_1" val="97"/>
  <p:tag name="ANNOTATION_WIDTH_1" val="186"/>
  <p:tag name="ANNOTATION_HEIGHT_1" val="186"/>
  <p:tag name="ANNOTATION_ANIMATION_1" val="3"/>
  <p:tag name="ANNOTATION_ROTATION_1" val="0"/>
  <p:tag name="ANNOTATION_SUB_TYPE_1" val="2"/>
  <p:tag name="ANNOTATION_LOOP_COUNT_1" val="1"/>
  <p:tag name="ANNOTATION_BOX_RADIUS_1" val="0"/>
  <p:tag name="ANNOTATION_SCALE_1" val="100"/>
  <p:tag name="ANNOTATION_BORDER_ALPHA_1" val="100"/>
  <p:tag name="ANNOTATION_BORDER_COLOR_1" val="855309"/>
  <p:tag name="ANNOTATION_FILL_COLOR_1" val="683492"/>
  <p:tag name="ANNOTATION_FILL_ALPHA_1" val="100"/>
  <p:tag name="ANNOTATION_BORDER_WIDTH_1" val="3"/>
  <p:tag name="ANNOTATION_SLIDE_WIDTH_1" val="960"/>
  <p:tag name="ANNOTATION_SLIDE_HEIGHT_1" val="720"/>
  <p:tag name="ANNOTATION_TYPE_2" val="0"/>
  <p:tag name="ANNOTATION_START_2" val="5.6"/>
  <p:tag name="ANNOTATION_END_2" val="11.3"/>
  <p:tag name="ANNOTATION_TOP_2" val="592"/>
  <p:tag name="ANNOTATION_LEFT_2" val="163"/>
  <p:tag name="ANNOTATION_WIDTH_2" val="186"/>
  <p:tag name="ANNOTATION_HEIGHT_2" val="186"/>
  <p:tag name="ANNOTATION_ANIMATION_2" val="3"/>
  <p:tag name="ANNOTATION_ROTATION_2" val="0"/>
  <p:tag name="ANNOTATION_SUB_TYPE_2" val="2"/>
  <p:tag name="ANNOTATION_LOOP_COUNT_2" val="1"/>
  <p:tag name="ANNOTATION_BOX_RADIUS_2" val="0"/>
  <p:tag name="ANNOTATION_SCALE_2" val="100"/>
  <p:tag name="ANNOTATION_BORDER_ALPHA_2" val="100"/>
  <p:tag name="ANNOTATION_BORDER_COLOR_2" val="855309"/>
  <p:tag name="ANNOTATION_FILL_COLOR_2" val="683492"/>
  <p:tag name="ANNOTATION_FILL_ALPHA_2" val="100"/>
  <p:tag name="ANNOTATION_BORDER_WIDTH_2" val="3"/>
  <p:tag name="ANNOTATION_SLIDE_WIDTH_2" val="960"/>
  <p:tag name="ANNOTATION_SLIDE_HEIGHT_2" val="720"/>
  <p:tag name="AUDIO_ID" val="319"/>
  <p:tag name="ARTICULATE_AUDIO_RECORDED" val="1"/>
  <p:tag name="ELAPSEDTIME" val="19"/>
  <p:tag name="ANNOTATION_COUNT" val="0"/>
  <p:tag name="ARTICULATE_NAV_LEVEL" val="1"/>
  <p:tag name="ARTICULATE_SLIDE_PRESENTER_GUID" val="b6e87e67-bc9a-4032-a003-185e0c2d5070"/>
  <p:tag name="ARTICULATE_SLIDE_PAUSE" val="1"/>
  <p:tag name="ARTICULATE_LOCK_SLIDE" val="0"/>
  <p:tag name="ARTICULATE_HIDE_SLIDE" val="0"/>
  <p:tag name="ARTICULATE_PLAYER_CONTROL_PREVIOUS" val="True"/>
  <p:tag name="ARTICULATE_PLAYER_CONTROL_NEXT" val="True"/>
  <p:tag name="ARTICULATE_PLAYER_CONTROL_NOTES" val="True"/>
  <p:tag name="ARTICULATE_USED_LAYOUT" val="6"/>
</p:tagLst>
</file>

<file path=ppt/tags/tag1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cottl\AppData\Local\Temp\articulate\presenter\imgtemp\AqCOivud_files\slide0001_image001.emz"/>
</p:tagLst>
</file>

<file path=ppt/tags/tag16.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Lst>
</file>

<file path=ppt/tags/tag17.xml><?xml version="1.0" encoding="utf-8"?>
<p:tagLst xmlns:a="http://schemas.openxmlformats.org/drawingml/2006/main" xmlns:r="http://schemas.openxmlformats.org/officeDocument/2006/relationships" xmlns:p="http://schemas.openxmlformats.org/presentationml/2006/main">
  <p:tag name="ARTICULATE_SLIDE_GUID" val="e1497f3a-4315-4924-b0cf-85979eae6e89"/>
  <p:tag name="ANNOTATION_TYPE_9" val="0"/>
  <p:tag name="ANNOTATION_START_9" val="12.3"/>
  <p:tag name="ANNOTATION_END_9" val="12.9"/>
  <p:tag name="ANNOTATION_TOP_9" val="339.1"/>
  <p:tag name="ANNOTATION_LEFT_9" val="345.7"/>
  <p:tag name="ANNOTATION_WIDTH_9" val="111.8"/>
  <p:tag name="ANNOTATION_HEIGHT_9" val="111.5"/>
  <p:tag name="ANNOTATION_ANIMATION_9" val="3"/>
  <p:tag name="ANNOTATION_ROTATION_9" val="0"/>
  <p:tag name="ANNOTATION_SUB_TYPE_9" val="2"/>
  <p:tag name="ANNOTATION_LOOP_COUNT_9" val="1"/>
  <p:tag name="ANNOTATION_BOX_RADIUS_9" val="0"/>
  <p:tag name="ANNOTATION_SCALE_9" val="125"/>
  <p:tag name="ANNOTATION_BORDER_ALPHA_9" val="100"/>
  <p:tag name="ANNOTATION_BORDER_COLOR_9" val="16777215"/>
  <p:tag name="ANNOTATION_FILL_COLOR_9" val="683492"/>
  <p:tag name="ANNOTATION_FILL_ALPHA_9" val="100"/>
  <p:tag name="ANNOTATION_BORDER_WIDTH_9" val="2"/>
  <p:tag name="ANNOTATION_TYPE_10" val="0"/>
  <p:tag name="ANNOTATION_START_10" val="12.9"/>
  <p:tag name="ANNOTATION_END_10" val="13.5"/>
  <p:tag name="ANNOTATION_TOP_10" val="339.1"/>
  <p:tag name="ANNOTATION_LEFT_10" val="345.7"/>
  <p:tag name="ANNOTATION_WIDTH_10" val="111.8"/>
  <p:tag name="ANNOTATION_HEIGHT_10" val="111.5"/>
  <p:tag name="ANNOTATION_ANIMATION_10" val="3"/>
  <p:tag name="ANNOTATION_ROTATION_10" val="0"/>
  <p:tag name="ANNOTATION_SUB_TYPE_10" val="2"/>
  <p:tag name="ANNOTATION_LOOP_COUNT_10" val="1"/>
  <p:tag name="ANNOTATION_BOX_RADIUS_10" val="0"/>
  <p:tag name="ANNOTATION_SCALE_10" val="125"/>
  <p:tag name="ANNOTATION_BORDER_ALPHA_10" val="100"/>
  <p:tag name="ANNOTATION_BORDER_COLOR_10" val="16777215"/>
  <p:tag name="ANNOTATION_FILL_COLOR_10" val="683492"/>
  <p:tag name="ANNOTATION_FILL_ALPHA_10" val="100"/>
  <p:tag name="ANNOTATION_BORDER_WIDTH_10" val="2"/>
  <p:tag name="ANNOTATION_TYPE_11" val="0"/>
  <p:tag name="ANNOTATION_START_11" val="13.5"/>
  <p:tag name="ANNOTATION_TOP_11" val="339.1"/>
  <p:tag name="ANNOTATION_LEFT_11" val="345.7"/>
  <p:tag name="ANNOTATION_WIDTH_11" val="111.8"/>
  <p:tag name="ANNOTATION_HEIGHT_11" val="111.5"/>
  <p:tag name="ANNOTATION_ANIMATION_11" val="3"/>
  <p:tag name="ANNOTATION_ROTATION_11" val="0"/>
  <p:tag name="ANNOTATION_SUB_TYPE_11" val="2"/>
  <p:tag name="ANNOTATION_LOOP_COUNT_11" val="1"/>
  <p:tag name="ANNOTATION_BOX_RADIUS_11" val="0"/>
  <p:tag name="ANNOTATION_SCALE_11" val="125"/>
  <p:tag name="ANNOTATION_BORDER_ALPHA_11" val="100"/>
  <p:tag name="ANNOTATION_BORDER_COLOR_11" val="16777215"/>
  <p:tag name="ANNOTATION_FILL_COLOR_11" val="683492"/>
  <p:tag name="ANNOTATION_FILL_ALPHA_11" val="100"/>
  <p:tag name="ANNOTATION_BORDER_WIDTH_11" val="2"/>
  <p:tag name="ARTICULATE_PLAYLIST_ID" val="-1"/>
  <p:tag name="ANNOTATION_TYPE_6" val="0"/>
  <p:tag name="ANNOTATION_ANIMATION_6" val="3"/>
  <p:tag name="ANNOTATION_ROTATION_6" val="0"/>
  <p:tag name="ANNOTATION_SUB_TYPE_6" val="1"/>
  <p:tag name="ANNOTATION_LOOP_COUNT_6" val="1"/>
  <p:tag name="ANNOTATION_BOX_RADIUS_6" val="0"/>
  <p:tag name="ANNOTATION_BORDER_ALPHA_6" val="100"/>
  <p:tag name="ANNOTATION_BORDER_COLOR_6" val="16777215"/>
  <p:tag name="ANNOTATION_FILL_COLOR_6" val="683492"/>
  <p:tag name="ANNOTATION_FILL_ALPHA_6" val="100"/>
  <p:tag name="ANNOTATION_BORDER_WIDTH_6" val="2"/>
  <p:tag name="ANNOTATION_TYPE_7" val="0"/>
  <p:tag name="ANNOTATION_ANIMATION_7" val="3"/>
  <p:tag name="ANNOTATION_ROTATION_7" val="0"/>
  <p:tag name="ANNOTATION_SUB_TYPE_7" val="1"/>
  <p:tag name="ANNOTATION_LOOP_COUNT_7" val="1"/>
  <p:tag name="ANNOTATION_BOX_RADIUS_7" val="0"/>
  <p:tag name="ANNOTATION_BORDER_ALPHA_7" val="100"/>
  <p:tag name="ANNOTATION_BORDER_COLOR_7" val="16777215"/>
  <p:tag name="ANNOTATION_FILL_COLOR_7" val="683492"/>
  <p:tag name="ANNOTATION_FILL_ALPHA_7" val="100"/>
  <p:tag name="ANNOTATION_BORDER_WIDTH_7" val="2"/>
  <p:tag name="ANNOTATION_TYPE_8" val="0"/>
  <p:tag name="ANNOTATION_ANIMATION_8" val="3"/>
  <p:tag name="ANNOTATION_ROTATION_8" val="0"/>
  <p:tag name="ANNOTATION_SUB_TYPE_8" val="1"/>
  <p:tag name="ANNOTATION_LOOP_COUNT_8" val="1"/>
  <p:tag name="ANNOTATION_BOX_RADIUS_8" val="0"/>
  <p:tag name="ANNOTATION_BORDER_ALPHA_8" val="100"/>
  <p:tag name="ANNOTATION_BORDER_COLOR_8" val="16777215"/>
  <p:tag name="ANNOTATION_FILL_COLOR_8" val="683492"/>
  <p:tag name="ANNOTATION_FILL_ALPHA_8" val="100"/>
  <p:tag name="ANNOTATION_BORDER_WIDTH_8" val="2"/>
  <p:tag name="ARTICULATE_SLIDE_NAV" val="5"/>
  <p:tag name="ANNOTATION_TOP_6" val="566.3333"/>
  <p:tag name="ANNOTATION_LEFT_6" val="511.6667"/>
  <p:tag name="ANNOTATION_HEIGHT_6" val="185.8333"/>
  <p:tag name="ANNOTATION_WIDTH_6" val="186.3333"/>
  <p:tag name="ANNOTATION_START_6" val="7.2"/>
  <p:tag name="ANNOTATION_END_6" val="7.8"/>
  <p:tag name="ANNOTATION_SLIDE_HEIGHT_6" val="720"/>
  <p:tag name="ANNOTATION_SLIDE_WIDTH_6" val="960"/>
  <p:tag name="ANNOTATION_SCALE_6" val="100"/>
  <p:tag name="ANNOTATION_TOP_7" val="566.3333"/>
  <p:tag name="ANNOTATION_LEFT_7" val="511.6667"/>
  <p:tag name="ANNOTATION_HEIGHT_7" val="185.8333"/>
  <p:tag name="ANNOTATION_WIDTH_7" val="186.3333"/>
  <p:tag name="ANNOTATION_START_7" val="7.8"/>
  <p:tag name="ANNOTATION_END_7" val="8.5"/>
  <p:tag name="ANNOTATION_SLIDE_HEIGHT_7" val="720"/>
  <p:tag name="ANNOTATION_SLIDE_WIDTH_7" val="960"/>
  <p:tag name="ANNOTATION_SCALE_7" val="100"/>
  <p:tag name="ANNOTATION_TOP_8" val="566.3333"/>
  <p:tag name="ANNOTATION_LEFT_8" val="511.6667"/>
  <p:tag name="ANNOTATION_HEIGHT_8" val="185.8333"/>
  <p:tag name="ANNOTATION_WIDTH_8" val="186.3333"/>
  <p:tag name="ANNOTATION_START_8" val="8.5"/>
  <p:tag name="ANNOTATION_END_8" val="10.2"/>
  <p:tag name="ANNOTATION_SLIDE_HEIGHT_8" val="720"/>
  <p:tag name="ANNOTATION_SLIDE_WIDTH_8" val="960"/>
  <p:tag name="ANNOTATION_SCALE_8" val="100"/>
  <p:tag name="AUDIO_ID" val="370"/>
  <p:tag name="ARTICULATE_AUDIO_RECORDED" val="1"/>
  <p:tag name="ELAPSEDTIME" val="30"/>
  <p:tag name="ANNOTATION_TYPE_1" val="0"/>
  <p:tag name="ANNOTATION_START_1" val="13.3"/>
  <p:tag name="ANNOTATION_END_1" val="14.7"/>
  <p:tag name="ANNOTATION_TOP_1" val="311"/>
  <p:tag name="ANNOTATION_LEFT_1" val="339"/>
  <p:tag name="ANNOTATION_WIDTH_1" val="186"/>
  <p:tag name="ANNOTATION_HEIGHT_1" val="186"/>
  <p:tag name="ANNOTATION_ANIMATION_1" val="3"/>
  <p:tag name="ANNOTATION_ROTATION_1" val="0"/>
  <p:tag name="ANNOTATION_SUB_TYPE_1" val="1"/>
  <p:tag name="ANNOTATION_LOOP_COUNT_1" val="1"/>
  <p:tag name="ANNOTATION_BOX_RADIUS_1" val="0"/>
  <p:tag name="ANNOTATION_SCALE_1" val="100"/>
  <p:tag name="ANNOTATION_BORDER_ALPHA_1" val="100"/>
  <p:tag name="ANNOTATION_BORDER_COLOR_1" val="855309"/>
  <p:tag name="ANNOTATION_FILL_COLOR_1" val="683492"/>
  <p:tag name="ANNOTATION_FILL_ALPHA_1" val="100"/>
  <p:tag name="ANNOTATION_BORDER_WIDTH_1" val="3"/>
  <p:tag name="ANNOTATION_SLIDE_WIDTH_1" val="960"/>
  <p:tag name="ANNOTATION_SLIDE_HEIGHT_1" val="720"/>
  <p:tag name="ANNOTATION_TYPE_2" val="0"/>
  <p:tag name="ANNOTATION_START_2" val="14.7"/>
  <p:tag name="ANNOTATION_END_2" val="16.0"/>
  <p:tag name="ANNOTATION_TOP_2" val="251"/>
  <p:tag name="ANNOTATION_LEFT_2" val="627"/>
  <p:tag name="ANNOTATION_WIDTH_2" val="186"/>
  <p:tag name="ANNOTATION_HEIGHT_2" val="186"/>
  <p:tag name="ANNOTATION_ANIMATION_2" val="3"/>
  <p:tag name="ANNOTATION_ROTATION_2" val="0"/>
  <p:tag name="ANNOTATION_SUB_TYPE_2" val="1"/>
  <p:tag name="ANNOTATION_LOOP_COUNT_2" val="1"/>
  <p:tag name="ANNOTATION_BOX_RADIUS_2" val="0"/>
  <p:tag name="ANNOTATION_SCALE_2" val="100"/>
  <p:tag name="ANNOTATION_BORDER_ALPHA_2" val="100"/>
  <p:tag name="ANNOTATION_BORDER_COLOR_2" val="855309"/>
  <p:tag name="ANNOTATION_FILL_COLOR_2" val="683492"/>
  <p:tag name="ANNOTATION_FILL_ALPHA_2" val="100"/>
  <p:tag name="ANNOTATION_BORDER_WIDTH_2" val="3"/>
  <p:tag name="ANNOTATION_SLIDE_WIDTH_2" val="960"/>
  <p:tag name="ANNOTATION_SLIDE_HEIGHT_2" val="720"/>
  <p:tag name="ANNOTATION_TYPE_3" val="0"/>
  <p:tag name="ANNOTATION_START_3" val="16.0"/>
  <p:tag name="ANNOTATION_END_3" val="18.1"/>
  <p:tag name="ANNOTATION_TOP_3" val="415"/>
  <p:tag name="ANNOTATION_LEFT_3" val="617"/>
  <p:tag name="ANNOTATION_WIDTH_3" val="186"/>
  <p:tag name="ANNOTATION_HEIGHT_3" val="186"/>
  <p:tag name="ANNOTATION_ANIMATION_3" val="3"/>
  <p:tag name="ANNOTATION_ROTATION_3" val="0"/>
  <p:tag name="ANNOTATION_SUB_TYPE_3" val="1"/>
  <p:tag name="ANNOTATION_LOOP_COUNT_3" val="1"/>
  <p:tag name="ANNOTATION_BOX_RADIUS_3" val="0"/>
  <p:tag name="ANNOTATION_SCALE_3" val="100"/>
  <p:tag name="ANNOTATION_BORDER_ALPHA_3" val="100"/>
  <p:tag name="ANNOTATION_BORDER_COLOR_3" val="855309"/>
  <p:tag name="ANNOTATION_FILL_COLOR_3" val="683492"/>
  <p:tag name="ANNOTATION_FILL_ALPHA_3" val="100"/>
  <p:tag name="ANNOTATION_BORDER_WIDTH_3" val="3"/>
  <p:tag name="ANNOTATION_SLIDE_WIDTH_3" val="960"/>
  <p:tag name="ANNOTATION_SLIDE_HEIGHT_3" val="720"/>
  <p:tag name="ANNOTATION_TYPE_4" val="0"/>
  <p:tag name="ANNOTATION_START_4" val="18.1"/>
  <p:tag name="ANNOTATION_END_4" val="19.1"/>
  <p:tag name="ANNOTATION_TOP_4" val="255"/>
  <p:tag name="ANNOTATION_LEFT_4" val="785"/>
  <p:tag name="ANNOTATION_WIDTH_4" val="186"/>
  <p:tag name="ANNOTATION_HEIGHT_4" val="186"/>
  <p:tag name="ANNOTATION_ANIMATION_4" val="3"/>
  <p:tag name="ANNOTATION_ROTATION_4" val="0"/>
  <p:tag name="ANNOTATION_SUB_TYPE_4" val="1"/>
  <p:tag name="ANNOTATION_LOOP_COUNT_4" val="1"/>
  <p:tag name="ANNOTATION_BOX_RADIUS_4" val="0"/>
  <p:tag name="ANNOTATION_SCALE_4" val="100"/>
  <p:tag name="ANNOTATION_BORDER_ALPHA_4" val="100"/>
  <p:tag name="ANNOTATION_BORDER_COLOR_4" val="855309"/>
  <p:tag name="ANNOTATION_FILL_COLOR_4" val="683492"/>
  <p:tag name="ANNOTATION_FILL_ALPHA_4" val="100"/>
  <p:tag name="ANNOTATION_BORDER_WIDTH_4" val="3"/>
  <p:tag name="ANNOTATION_SLIDE_WIDTH_4" val="960"/>
  <p:tag name="ANNOTATION_SLIDE_HEIGHT_4" val="720"/>
  <p:tag name="ANNOTATION_TYPE_5" val="0"/>
  <p:tag name="ANNOTATION_START_5" val="19.1"/>
  <p:tag name="ANNOTATION_END_5" val="21.4"/>
  <p:tag name="ANNOTATION_TOP_5" val="442"/>
  <p:tag name="ANNOTATION_LEFT_5" val="861"/>
  <p:tag name="ANNOTATION_WIDTH_5" val="186"/>
  <p:tag name="ANNOTATION_HEIGHT_5" val="186"/>
  <p:tag name="ANNOTATION_ANIMATION_5" val="3"/>
  <p:tag name="ANNOTATION_ROTATION_5" val="0"/>
  <p:tag name="ANNOTATION_SUB_TYPE_5" val="1"/>
  <p:tag name="ANNOTATION_LOOP_COUNT_5" val="1"/>
  <p:tag name="ANNOTATION_BOX_RADIUS_5" val="0"/>
  <p:tag name="ANNOTATION_SCALE_5" val="100"/>
  <p:tag name="ANNOTATION_BORDER_ALPHA_5" val="100"/>
  <p:tag name="ANNOTATION_BORDER_COLOR_5" val="855309"/>
  <p:tag name="ANNOTATION_FILL_COLOR_5" val="683492"/>
  <p:tag name="ANNOTATION_FILL_ALPHA_5" val="100"/>
  <p:tag name="ANNOTATION_BORDER_WIDTH_5" val="3"/>
  <p:tag name="ANNOTATION_SLIDE_WIDTH_5" val="960"/>
  <p:tag name="ANNOTATION_SLIDE_HEIGHT_5" val="720"/>
  <p:tag name="ANNOTATION_COUNT" val="5"/>
  <p:tag name="ARTICULATE_NAV_LEVEL" val="1"/>
  <p:tag name="ARTICULATE_SLIDE_PRESENTER_GUID" val="b6e87e67-bc9a-4032-a003-185e0c2d5070"/>
  <p:tag name="ARTICULATE_SLIDE_PAUSE" val="1"/>
  <p:tag name="ARTICULATE_LOCK_SLIDE" val="0"/>
  <p:tag name="ARTICULATE_HIDE_SLIDE" val="0"/>
  <p:tag name="ARTICULATE_PLAYER_CONTROL_PREVIOUS" val="True"/>
  <p:tag name="ARTICULATE_PLAYER_CONTROL_NEXT" val="True"/>
  <p:tag name="ARTICULATE_PLAYER_CONTROL_NOTES" val="True"/>
  <p:tag name="ARTICULATE_USED_LAYOUT" val="6"/>
</p:tagLst>
</file>

<file path=ppt/tags/tag18.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MARGIN_1" val="0"/>
  <p:tag name="MARGIN_2" val="36"/>
  <p:tag name="MARGIN_3" val="72"/>
  <p:tag name="MARGIN_4" val="108"/>
  <p:tag name="MARGIN_5" val="144"/>
  <p:tag name="FONT_SIZE" val="12"/>
</p:tagLst>
</file>

<file path=ppt/tags/tag19.xml><?xml version="1.0" encoding="utf-8"?>
<p:tagLst xmlns:a="http://schemas.openxmlformats.org/drawingml/2006/main" xmlns:r="http://schemas.openxmlformats.org/officeDocument/2006/relationships" xmlns:p="http://schemas.openxmlformats.org/presentationml/2006/main">
  <p:tag name="ARTICULATE_SLIDE_GUID" val="8ab40532-d007-47f2-ba46-73a493ac64fd"/>
  <p:tag name="ANNOTATION_TYPE_14" val="0"/>
  <p:tag name="ANNOTATION_START_14" val="26.3"/>
  <p:tag name="ANNOTATION_TOP_14" val="376.2"/>
  <p:tag name="ANNOTATION_LEFT_14" val="271.2"/>
  <p:tag name="ANNOTATION_WIDTH_14" val="111.8"/>
  <p:tag name="ANNOTATION_HEIGHT_14" val="111.5"/>
  <p:tag name="ANNOTATION_ANIMATION_14" val="3"/>
  <p:tag name="ANNOTATION_ROTATION_14" val="180"/>
  <p:tag name="ANNOTATION_SUB_TYPE_14" val="2"/>
  <p:tag name="ANNOTATION_LOOP_COUNT_14" val="1"/>
  <p:tag name="ANNOTATION_BOX_RADIUS_14" val="0"/>
  <p:tag name="ANNOTATION_SCALE_14" val="125"/>
  <p:tag name="ANNOTATION_BORDER_ALPHA_14" val="100"/>
  <p:tag name="ANNOTATION_BORDER_COLOR_14" val="16777215"/>
  <p:tag name="ANNOTATION_FILL_COLOR_14" val="683492"/>
  <p:tag name="ANNOTATION_FILL_ALPHA_14" val="100"/>
  <p:tag name="ANNOTATION_BORDER_WIDTH_14" val="2"/>
  <p:tag name="ARTICULATE_PLAYLIST_ID" val="-1"/>
  <p:tag name="ANNOTATION_TYPE_13" val="0"/>
  <p:tag name="ANNOTATION_START_13" val="18.5"/>
  <p:tag name="ANNOTATION_TOP_13" val="378.5"/>
  <p:tag name="ANNOTATION_LEFT_13" val="347.2"/>
  <p:tag name="ANNOTATION_WIDTH_13" val="111.8"/>
  <p:tag name="ANNOTATION_HEIGHT_13" val="111.5"/>
  <p:tag name="ANNOTATION_ANIMATION_13" val="3"/>
  <p:tag name="ANNOTATION_ROTATION_13" val="0"/>
  <p:tag name="ANNOTATION_SUB_TYPE_13" val="1"/>
  <p:tag name="ANNOTATION_LOOP_COUNT_13" val="1"/>
  <p:tag name="ANNOTATION_BOX_RADIUS_13" val="0"/>
  <p:tag name="ANNOTATION_SCALE_13" val="125"/>
  <p:tag name="ANNOTATION_BORDER_ALPHA_13" val="100"/>
  <p:tag name="ANNOTATION_BORDER_COLOR_13" val="16777215"/>
  <p:tag name="ANNOTATION_FILL_COLOR_13" val="683492"/>
  <p:tag name="ANNOTATION_FILL_ALPHA_13" val="100"/>
  <p:tag name="ANNOTATION_BORDER_WIDTH_13" val="2"/>
  <p:tag name="ANNOTATION_TYPE_5" val="0"/>
  <p:tag name="ANNOTATION_ANIMATION_5" val="3"/>
  <p:tag name="ANNOTATION_ROTATION_5" val="0"/>
  <p:tag name="ANNOTATION_SUB_TYPE_5" val="1"/>
  <p:tag name="ANNOTATION_LOOP_COUNT_5" val="1"/>
  <p:tag name="ANNOTATION_BOX_RADIUS_5" val="0"/>
  <p:tag name="ANNOTATION_BORDER_ALPHA_5" val="100"/>
  <p:tag name="ANNOTATION_BORDER_COLOR_5" val="16777215"/>
  <p:tag name="ANNOTATION_FILL_COLOR_5" val="683492"/>
  <p:tag name="ANNOTATION_FILL_ALPHA_5" val="100"/>
  <p:tag name="ANNOTATION_BORDER_WIDTH_5" val="2"/>
  <p:tag name="ANNOTATION_TYPE_6" val="0"/>
  <p:tag name="ANNOTATION_ANIMATION_6" val="3"/>
  <p:tag name="ANNOTATION_ROTATION_6" val="0"/>
  <p:tag name="ANNOTATION_SUB_TYPE_6" val="1"/>
  <p:tag name="ANNOTATION_LOOP_COUNT_6" val="1"/>
  <p:tag name="ANNOTATION_BOX_RADIUS_6" val="0"/>
  <p:tag name="ANNOTATION_BORDER_ALPHA_6" val="100"/>
  <p:tag name="ANNOTATION_BORDER_COLOR_6" val="16777215"/>
  <p:tag name="ANNOTATION_FILL_COLOR_6" val="683492"/>
  <p:tag name="ANNOTATION_FILL_ALPHA_6" val="100"/>
  <p:tag name="ANNOTATION_BORDER_WIDTH_6" val="2"/>
  <p:tag name="ANNOTATION_TYPE_7" val="0"/>
  <p:tag name="ANNOTATION_ANIMATION_7" val="3"/>
  <p:tag name="ANNOTATION_ROTATION_7" val="0"/>
  <p:tag name="ANNOTATION_SUB_TYPE_7" val="1"/>
  <p:tag name="ANNOTATION_LOOP_COUNT_7" val="1"/>
  <p:tag name="ANNOTATION_BOX_RADIUS_7" val="0"/>
  <p:tag name="ANNOTATION_BORDER_ALPHA_7" val="100"/>
  <p:tag name="ANNOTATION_BORDER_COLOR_7" val="16777215"/>
  <p:tag name="ANNOTATION_FILL_COLOR_7" val="683492"/>
  <p:tag name="ANNOTATION_FILL_ALPHA_7" val="100"/>
  <p:tag name="ANNOTATION_BORDER_WIDTH_7" val="2"/>
  <p:tag name="ANNOTATION_TYPE_8" val="0"/>
  <p:tag name="ANNOTATION_ANIMATION_8" val="3"/>
  <p:tag name="ANNOTATION_ROTATION_8" val="0"/>
  <p:tag name="ANNOTATION_SUB_TYPE_8" val="1"/>
  <p:tag name="ANNOTATION_LOOP_COUNT_8" val="1"/>
  <p:tag name="ANNOTATION_BOX_RADIUS_8" val="0"/>
  <p:tag name="ANNOTATION_BORDER_ALPHA_8" val="100"/>
  <p:tag name="ANNOTATION_BORDER_COLOR_8" val="16777215"/>
  <p:tag name="ANNOTATION_FILL_COLOR_8" val="683492"/>
  <p:tag name="ANNOTATION_FILL_ALPHA_8" val="100"/>
  <p:tag name="ANNOTATION_BORDER_WIDTH_8" val="2"/>
  <p:tag name="ANNOTATION_TYPE_9" val="0"/>
  <p:tag name="ANNOTATION_ANIMATION_9" val="3"/>
  <p:tag name="ANNOTATION_ROTATION_9" val="0"/>
  <p:tag name="ANNOTATION_SUB_TYPE_9" val="1"/>
  <p:tag name="ANNOTATION_LOOP_COUNT_9" val="1"/>
  <p:tag name="ANNOTATION_BOX_RADIUS_9" val="0"/>
  <p:tag name="ANNOTATION_BORDER_ALPHA_9" val="100"/>
  <p:tag name="ANNOTATION_BORDER_COLOR_9" val="16777215"/>
  <p:tag name="ANNOTATION_FILL_COLOR_9" val="683492"/>
  <p:tag name="ANNOTATION_FILL_ALPHA_9" val="100"/>
  <p:tag name="ANNOTATION_BORDER_WIDTH_9" val="2"/>
  <p:tag name="ANNOTATION_TYPE_10" val="0"/>
  <p:tag name="ANNOTATION_ANIMATION_10" val="3"/>
  <p:tag name="ANNOTATION_ROTATION_10" val="0"/>
  <p:tag name="ANNOTATION_SUB_TYPE_10" val="1"/>
  <p:tag name="ANNOTATION_LOOP_COUNT_10" val="1"/>
  <p:tag name="ANNOTATION_BOX_RADIUS_10" val="0"/>
  <p:tag name="ANNOTATION_BORDER_ALPHA_10" val="100"/>
  <p:tag name="ANNOTATION_BORDER_COLOR_10" val="16777215"/>
  <p:tag name="ANNOTATION_FILL_COLOR_10" val="683492"/>
  <p:tag name="ANNOTATION_FILL_ALPHA_10" val="100"/>
  <p:tag name="ANNOTATION_BORDER_WIDTH_10" val="2"/>
  <p:tag name="ANNOTATION_TYPE_11" val="0"/>
  <p:tag name="ANNOTATION_ANIMATION_11" val="3"/>
  <p:tag name="ANNOTATION_ROTATION_11" val="0"/>
  <p:tag name="ANNOTATION_SUB_TYPE_11" val="1"/>
  <p:tag name="ANNOTATION_LOOP_COUNT_11" val="1"/>
  <p:tag name="ANNOTATION_BOX_RADIUS_11" val="0"/>
  <p:tag name="ANNOTATION_BORDER_ALPHA_11" val="100"/>
  <p:tag name="ANNOTATION_BORDER_COLOR_11" val="16777215"/>
  <p:tag name="ANNOTATION_FILL_COLOR_11" val="683492"/>
  <p:tag name="ANNOTATION_FILL_ALPHA_11" val="100"/>
  <p:tag name="ANNOTATION_BORDER_WIDTH_11" val="2"/>
  <p:tag name="ANNOTATION_TYPE_12" val="0"/>
  <p:tag name="ANNOTATION_ANIMATION_12" val="3"/>
  <p:tag name="ANNOTATION_ROTATION_12" val="0"/>
  <p:tag name="ANNOTATION_SUB_TYPE_12" val="1"/>
  <p:tag name="ANNOTATION_LOOP_COUNT_12" val="1"/>
  <p:tag name="ANNOTATION_BOX_RADIUS_12" val="0"/>
  <p:tag name="ANNOTATION_BORDER_ALPHA_12" val="100"/>
  <p:tag name="ANNOTATION_BORDER_COLOR_12" val="16777215"/>
  <p:tag name="ANNOTATION_FILL_COLOR_12" val="683492"/>
  <p:tag name="ANNOTATION_FILL_ALPHA_12" val="100"/>
  <p:tag name="ANNOTATION_BORDER_WIDTH_12" val="2"/>
  <p:tag name="ARTICULATE_SLIDE_NAV" val="6"/>
  <p:tag name="ANNOTATION_TOP_5" val="318.5"/>
  <p:tag name="ANNOTATION_LEFT_5" val="288.1667"/>
  <p:tag name="ANNOTATION_HEIGHT_5" val="185.8333"/>
  <p:tag name="ANNOTATION_WIDTH_5" val="186.3333"/>
  <p:tag name="ANNOTATION_START_5" val="4.5"/>
  <p:tag name="ANNOTATION_END_5" val="5.9"/>
  <p:tag name="ANNOTATION_SLIDE_HEIGHT_5" val="720"/>
  <p:tag name="ANNOTATION_SLIDE_WIDTH_5" val="960"/>
  <p:tag name="ANNOTATION_SCALE_5" val="100"/>
  <p:tag name="ANNOTATION_TOP_6" val="235.5"/>
  <p:tag name="ANNOTATION_LEFT_6" val="706.6667"/>
  <p:tag name="ANNOTATION_HEIGHT_6" val="185.8333"/>
  <p:tag name="ANNOTATION_WIDTH_6" val="186.3333"/>
  <p:tag name="ANNOTATION_START_6" val="5.9"/>
  <p:tag name="ANNOTATION_END_6" val="6.4"/>
  <p:tag name="ANNOTATION_SLIDE_HEIGHT_6" val="720"/>
  <p:tag name="ANNOTATION_SLIDE_WIDTH_6" val="960"/>
  <p:tag name="ANNOTATION_SCALE_6" val="100"/>
  <p:tag name="ANNOTATION_TOP_7" val="235.5"/>
  <p:tag name="ANNOTATION_LEFT_7" val="706.6667"/>
  <p:tag name="ANNOTATION_HEIGHT_7" val="185.8333"/>
  <p:tag name="ANNOTATION_WIDTH_7" val="186.3333"/>
  <p:tag name="ANNOTATION_START_7" val="6.4"/>
  <p:tag name="ANNOTATION_END_7" val="7"/>
  <p:tag name="ANNOTATION_SLIDE_HEIGHT_7" val="720"/>
  <p:tag name="ANNOTATION_SLIDE_WIDTH_7" val="960"/>
  <p:tag name="ANNOTATION_SCALE_7" val="100"/>
  <p:tag name="ANNOTATION_TOP_8" val="235.5"/>
  <p:tag name="ANNOTATION_LEFT_8" val="706.6667"/>
  <p:tag name="ANNOTATION_HEIGHT_8" val="185.8333"/>
  <p:tag name="ANNOTATION_WIDTH_8" val="186.3333"/>
  <p:tag name="ANNOTATION_START_8" val="7"/>
  <p:tag name="ANNOTATION_END_8" val="8.9"/>
  <p:tag name="ANNOTATION_SLIDE_HEIGHT_8" val="720"/>
  <p:tag name="ANNOTATION_SLIDE_WIDTH_8" val="960"/>
  <p:tag name="ANNOTATION_SCALE_8" val="100"/>
  <p:tag name="ANNOTATION_TOP_9" val="508.1667"/>
  <p:tag name="ANNOTATION_LEFT_9" val="683"/>
  <p:tag name="ANNOTATION_HEIGHT_9" val="185.8333"/>
  <p:tag name="ANNOTATION_WIDTH_9" val="186.3333"/>
  <p:tag name="ANNOTATION_START_9" val="8.9"/>
  <p:tag name="ANNOTATION_END_9" val="11.4"/>
  <p:tag name="ANNOTATION_SLIDE_HEIGHT_9" val="720"/>
  <p:tag name="ANNOTATION_SLIDE_WIDTH_9" val="960"/>
  <p:tag name="ANNOTATION_SCALE_9" val="100"/>
  <p:tag name="ANNOTATION_TOP_10" val="508.1667"/>
  <p:tag name="ANNOTATION_LEFT_10" val="683"/>
  <p:tag name="ANNOTATION_HEIGHT_10" val="185.8333"/>
  <p:tag name="ANNOTATION_WIDTH_10" val="186.3333"/>
  <p:tag name="ANNOTATION_START_10" val="11.4"/>
  <p:tag name="ANNOTATION_END_10" val="14.7"/>
  <p:tag name="ANNOTATION_SLIDE_HEIGHT_10" val="720"/>
  <p:tag name="ANNOTATION_SLIDE_WIDTH_10" val="960"/>
  <p:tag name="ANNOTATION_SCALE_10" val="100"/>
  <p:tag name="ANNOTATION_TOP_11" val="629.5"/>
  <p:tag name="ANNOTATION_LEFT_11" val="578.6667"/>
  <p:tag name="ANNOTATION_HEIGHT_11" val="185.8333"/>
  <p:tag name="ANNOTATION_WIDTH_11" val="186.3333"/>
  <p:tag name="ANNOTATION_START_11" val="14.7"/>
  <p:tag name="ANNOTATION_END_11" val="15.5"/>
  <p:tag name="ANNOTATION_SLIDE_HEIGHT_11" val="720"/>
  <p:tag name="ANNOTATION_SLIDE_WIDTH_11" val="960"/>
  <p:tag name="ANNOTATION_SCALE_11" val="100"/>
  <p:tag name="ANNOTATION_TOP_12" val="629.5"/>
  <p:tag name="ANNOTATION_LEFT_12" val="578.6667"/>
  <p:tag name="ANNOTATION_HEIGHT_12" val="185.8333"/>
  <p:tag name="ANNOTATION_WIDTH_12" val="186.3333"/>
  <p:tag name="ANNOTATION_START_12" val="15.5"/>
  <p:tag name="ANNOTATION_END_12" val="-1"/>
  <p:tag name="ANNOTATION_SLIDE_HEIGHT_12" val="720"/>
  <p:tag name="ANNOTATION_SLIDE_WIDTH_12" val="960"/>
  <p:tag name="ANNOTATION_SCALE_12" val="100"/>
  <p:tag name="ANNOTATION_TYPE_4" val="0"/>
  <p:tag name="ANNOTATION_START_4" val="8.1"/>
  <p:tag name="ANNOTATION_END_4" val="15.0"/>
  <p:tag name="ANNOTATION_TOP_4" val="520"/>
  <p:tag name="ANNOTATION_LEFT_4" val="754"/>
  <p:tag name="ANNOTATION_WIDTH_4" val="186"/>
  <p:tag name="ANNOTATION_HEIGHT_4" val="186"/>
  <p:tag name="ANNOTATION_ANIMATION_4" val="3"/>
  <p:tag name="ANNOTATION_ROTATION_4" val="180"/>
  <p:tag name="ANNOTATION_SUB_TYPE_4" val="2"/>
  <p:tag name="ANNOTATION_LOOP_COUNT_4" val="1"/>
  <p:tag name="ANNOTATION_BOX_RADIUS_4" val="0"/>
  <p:tag name="ANNOTATION_SCALE_4" val="100"/>
  <p:tag name="ANNOTATION_BORDER_ALPHA_4" val="100"/>
  <p:tag name="ANNOTATION_BORDER_COLOR_4" val="855309"/>
  <p:tag name="ANNOTATION_FILL_COLOR_4" val="683492"/>
  <p:tag name="ANNOTATION_FILL_ALPHA_4" val="100"/>
  <p:tag name="ANNOTATION_BORDER_WIDTH_4" val="3"/>
  <p:tag name="ANNOTATION_SLIDE_WIDTH_4" val="960"/>
  <p:tag name="ANNOTATION_SLIDE_HEIGHT_4" val="720"/>
  <p:tag name="AUDIO_ID" val="331"/>
  <p:tag name="ARTICULATE_AUDIO_RECORDED" val="1"/>
  <p:tag name="ELAPSEDTIME" val="15.2"/>
  <p:tag name="ANNOTATION_TYPE_1" val="0"/>
  <p:tag name="ANNOTATION_START_1" val="4.7"/>
  <p:tag name="ANNOTATION_END_1" val="7.0"/>
  <p:tag name="ANNOTATION_TOP_1" val="297"/>
  <p:tag name="ANNOTATION_LEFT_1" val="279"/>
  <p:tag name="ANNOTATION_WIDTH_1" val="186"/>
  <p:tag name="ANNOTATION_HEIGHT_1" val="186"/>
  <p:tag name="ANNOTATION_ANIMATION_1" val="3"/>
  <p:tag name="ANNOTATION_ROTATION_1" val="0"/>
  <p:tag name="ANNOTATION_SUB_TYPE_1" val="1"/>
  <p:tag name="ANNOTATION_LOOP_COUNT_1" val="1"/>
  <p:tag name="ANNOTATION_BOX_RADIUS_1" val="0"/>
  <p:tag name="ANNOTATION_SCALE_1" val="100"/>
  <p:tag name="ANNOTATION_BORDER_ALPHA_1" val="100"/>
  <p:tag name="ANNOTATION_BORDER_COLOR_1" val="855309"/>
  <p:tag name="ANNOTATION_FILL_COLOR_1" val="683492"/>
  <p:tag name="ANNOTATION_FILL_ALPHA_1" val="100"/>
  <p:tag name="ANNOTATION_BORDER_WIDTH_1" val="3"/>
  <p:tag name="ANNOTATION_SLIDE_WIDTH_1" val="960"/>
  <p:tag name="ANNOTATION_SLIDE_HEIGHT_1" val="720"/>
  <p:tag name="ANNOTATION_TYPE_2" val="0"/>
  <p:tag name="ANNOTATION_START_2" val="7.0"/>
  <p:tag name="ANNOTATION_END_2" val="9.2"/>
  <p:tag name="ANNOTATION_TOP_2" val="219"/>
  <p:tag name="ANNOTATION_LEFT_2" val="666"/>
  <p:tag name="ANNOTATION_WIDTH_2" val="186"/>
  <p:tag name="ANNOTATION_HEIGHT_2" val="186"/>
  <p:tag name="ANNOTATION_ANIMATION_2" val="3"/>
  <p:tag name="ANNOTATION_ROTATION_2" val="0"/>
  <p:tag name="ANNOTATION_SUB_TYPE_2" val="1"/>
  <p:tag name="ANNOTATION_LOOP_COUNT_2" val="1"/>
  <p:tag name="ANNOTATION_BOX_RADIUS_2" val="0"/>
  <p:tag name="ANNOTATION_SCALE_2" val="100"/>
  <p:tag name="ANNOTATION_BORDER_ALPHA_2" val="100"/>
  <p:tag name="ANNOTATION_BORDER_COLOR_2" val="855309"/>
  <p:tag name="ANNOTATION_FILL_COLOR_2" val="683492"/>
  <p:tag name="ANNOTATION_FILL_ALPHA_2" val="100"/>
  <p:tag name="ANNOTATION_BORDER_WIDTH_2" val="3"/>
  <p:tag name="ANNOTATION_SLIDE_WIDTH_2" val="960"/>
  <p:tag name="ANNOTATION_SLIDE_HEIGHT_2" val="720"/>
  <p:tag name="ANNOTATION_TYPE_3" val="0"/>
  <p:tag name="ANNOTATION_START_3" val="9.2"/>
  <p:tag name="ANNOTATION_END_3" val="12.3"/>
  <p:tag name="ANNOTATION_TOP_3" val="506"/>
  <p:tag name="ANNOTATION_LEFT_3" val="653"/>
  <p:tag name="ANNOTATION_WIDTH_3" val="186"/>
  <p:tag name="ANNOTATION_HEIGHT_3" val="186"/>
  <p:tag name="ANNOTATION_ANIMATION_3" val="3"/>
  <p:tag name="ANNOTATION_ROTATION_3" val="0"/>
  <p:tag name="ANNOTATION_SUB_TYPE_3" val="1"/>
  <p:tag name="ANNOTATION_LOOP_COUNT_3" val="1"/>
  <p:tag name="ANNOTATION_BOX_RADIUS_3" val="0"/>
  <p:tag name="ANNOTATION_SCALE_3" val="100"/>
  <p:tag name="ANNOTATION_BORDER_ALPHA_3" val="100"/>
  <p:tag name="ANNOTATION_BORDER_COLOR_3" val="855309"/>
  <p:tag name="ANNOTATION_FILL_COLOR_3" val="683492"/>
  <p:tag name="ANNOTATION_FILL_ALPHA_3" val="100"/>
  <p:tag name="ANNOTATION_BORDER_WIDTH_3" val="3"/>
  <p:tag name="ANNOTATION_SLIDE_WIDTH_3" val="960"/>
  <p:tag name="ANNOTATION_SLIDE_HEIGHT_3" val="720"/>
  <p:tag name="ANNOTATION_COUNT" val="3"/>
  <p:tag name="ARTICULATE_NAV_LEVEL" val="1"/>
  <p:tag name="ARTICULATE_SLIDE_PRESENTER_GUID" val="b6e87e67-bc9a-4032-a003-185e0c2d5070"/>
  <p:tag name="ARTICULATE_SLIDE_PAUSE" val="1"/>
  <p:tag name="ARTICULATE_LOCK_SLIDE" val="0"/>
  <p:tag name="ARTICULATE_HIDE_SLIDE" val="0"/>
  <p:tag name="ARTICULATE_PLAYER_CONTROL_PREVIOUS" val="True"/>
  <p:tag name="ARTICULATE_PLAYER_CONTROL_NEXT" val="True"/>
  <p:tag name="ARTICULATE_PLAYER_CONTROL_NOTES" val="True"/>
  <p:tag name="ARTICULATE_USED_LAYOUT" val="6"/>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cottl\AppData\Local\Temp\articulate\presenter\imgtemp\IO5wkhNk_files\slide0001_image001.png"/>
</p:tagLst>
</file>

<file path=ppt/tags/tag20.xml><?xml version="1.0" encoding="utf-8"?>
<p:tagLst xmlns:a="http://schemas.openxmlformats.org/drawingml/2006/main" xmlns:r="http://schemas.openxmlformats.org/officeDocument/2006/relationships" xmlns:p="http://schemas.openxmlformats.org/presentationml/2006/main">
  <p:tag name="BULLET_2" val="8226"/>
  <p:tag name="BULLET_1" val="8226"/>
</p:tagLst>
</file>

<file path=ppt/tags/tag21.xml><?xml version="1.0" encoding="utf-8"?>
<p:tagLst xmlns:a="http://schemas.openxmlformats.org/drawingml/2006/main" xmlns:r="http://schemas.openxmlformats.org/officeDocument/2006/relationships" xmlns:p="http://schemas.openxmlformats.org/presentationml/2006/main">
  <p:tag name="ARTICULATE_SLIDE_GUID" val="1c0937cc-dace-48c2-95c2-79cb10e93b1a"/>
  <p:tag name="ANNOTATION_TYPE_25" val="0"/>
  <p:tag name="ANNOTATION_START_25" val="38.9"/>
  <p:tag name="ANNOTATION_END_25" val="39.5"/>
  <p:tag name="ANNOTATION_TOP_25" val="257.3"/>
  <p:tag name="ANNOTATION_LEFT_25" val="414.3"/>
  <p:tag name="ANNOTATION_WIDTH_25" val="111.8"/>
  <p:tag name="ANNOTATION_HEIGHT_25" val="111.5"/>
  <p:tag name="ANNOTATION_ANIMATION_25" val="3"/>
  <p:tag name="ANNOTATION_ROTATION_25" val="180"/>
  <p:tag name="ANNOTATION_SUB_TYPE_25" val="2"/>
  <p:tag name="ANNOTATION_LOOP_COUNT_25" val="1"/>
  <p:tag name="ANNOTATION_BOX_RADIUS_25" val="0"/>
  <p:tag name="ANNOTATION_SCALE_25" val="125"/>
  <p:tag name="ANNOTATION_BORDER_ALPHA_25" val="100"/>
  <p:tag name="ANNOTATION_BORDER_COLOR_25" val="16777215"/>
  <p:tag name="ANNOTATION_FILL_COLOR_25" val="683492"/>
  <p:tag name="ANNOTATION_FILL_ALPHA_25" val="100"/>
  <p:tag name="ANNOTATION_BORDER_WIDTH_25" val="2"/>
  <p:tag name="ANNOTATION_TYPE_26" val="0"/>
  <p:tag name="ANNOTATION_START_26" val="39.5"/>
  <p:tag name="ANNOTATION_END_26" val="40.9"/>
  <p:tag name="ANNOTATION_TOP_26" val="257.3"/>
  <p:tag name="ANNOTATION_LEFT_26" val="414.3"/>
  <p:tag name="ANNOTATION_WIDTH_26" val="111.8"/>
  <p:tag name="ANNOTATION_HEIGHT_26" val="111.5"/>
  <p:tag name="ANNOTATION_ANIMATION_26" val="3"/>
  <p:tag name="ANNOTATION_ROTATION_26" val="180"/>
  <p:tag name="ANNOTATION_SUB_TYPE_26" val="2"/>
  <p:tag name="ANNOTATION_LOOP_COUNT_26" val="1"/>
  <p:tag name="ANNOTATION_BOX_RADIUS_26" val="0"/>
  <p:tag name="ANNOTATION_SCALE_26" val="125"/>
  <p:tag name="ANNOTATION_BORDER_ALPHA_26" val="100"/>
  <p:tag name="ANNOTATION_BORDER_COLOR_26" val="16777215"/>
  <p:tag name="ANNOTATION_FILL_COLOR_26" val="683492"/>
  <p:tag name="ANNOTATION_FILL_ALPHA_26" val="100"/>
  <p:tag name="ANNOTATION_BORDER_WIDTH_26" val="2"/>
  <p:tag name="ANNOTATION_TYPE_27" val="0"/>
  <p:tag name="ANNOTATION_START_27" val="40.9"/>
  <p:tag name="ANNOTATION_END_27" val="42.9"/>
  <p:tag name="ANNOTATION_TOP_27" val="234.2"/>
  <p:tag name="ANNOTATION_LEFT_27" val="443.4"/>
  <p:tag name="ANNOTATION_WIDTH_27" val="111.8"/>
  <p:tag name="ANNOTATION_HEIGHT_27" val="111.5"/>
  <p:tag name="ANNOTATION_ANIMATION_27" val="3"/>
  <p:tag name="ANNOTATION_ROTATION_27" val="180"/>
  <p:tag name="ANNOTATION_SUB_TYPE_27" val="2"/>
  <p:tag name="ANNOTATION_LOOP_COUNT_27" val="1"/>
  <p:tag name="ANNOTATION_BOX_RADIUS_27" val="0"/>
  <p:tag name="ANNOTATION_SCALE_27" val="125"/>
  <p:tag name="ANNOTATION_BORDER_ALPHA_27" val="100"/>
  <p:tag name="ANNOTATION_BORDER_COLOR_27" val="16777215"/>
  <p:tag name="ANNOTATION_FILL_COLOR_27" val="683492"/>
  <p:tag name="ANNOTATION_FILL_ALPHA_27" val="100"/>
  <p:tag name="ANNOTATION_BORDER_WIDTH_27" val="2"/>
  <p:tag name="ANNOTATION_TYPE_28" val="0"/>
  <p:tag name="ANNOTATION_START_28" val="42.9"/>
  <p:tag name="ANNOTATION_END_28" val="43.9"/>
  <p:tag name="ANNOTATION_TOP_28" val="332.4"/>
  <p:tag name="ANNOTATION_LEFT_28" val="489.6"/>
  <p:tag name="ANNOTATION_WIDTH_28" val="111.8"/>
  <p:tag name="ANNOTATION_HEIGHT_28" val="111.5"/>
  <p:tag name="ANNOTATION_ANIMATION_28" val="3"/>
  <p:tag name="ANNOTATION_ROTATION_28" val="180"/>
  <p:tag name="ANNOTATION_SUB_TYPE_28" val="2"/>
  <p:tag name="ANNOTATION_LOOP_COUNT_28" val="1"/>
  <p:tag name="ANNOTATION_BOX_RADIUS_28" val="0"/>
  <p:tag name="ANNOTATION_SCALE_28" val="125"/>
  <p:tag name="ANNOTATION_BORDER_ALPHA_28" val="100"/>
  <p:tag name="ANNOTATION_BORDER_COLOR_28" val="16777215"/>
  <p:tag name="ANNOTATION_FILL_COLOR_28" val="683492"/>
  <p:tag name="ANNOTATION_FILL_ALPHA_28" val="100"/>
  <p:tag name="ANNOTATION_BORDER_WIDTH_28" val="2"/>
  <p:tag name="ANNOTATION_TYPE_29" val="0"/>
  <p:tag name="ANNOTATION_START_29" val="43.9"/>
  <p:tag name="ANNOTATION_END_29" val="45.5"/>
  <p:tag name="ANNOTATION_TOP_29" val="297.4"/>
  <p:tag name="ANNOTATION_LEFT_29" val="486.6"/>
  <p:tag name="ANNOTATION_WIDTH_29" val="111.8"/>
  <p:tag name="ANNOTATION_HEIGHT_29" val="111.5"/>
  <p:tag name="ANNOTATION_ANIMATION_29" val="3"/>
  <p:tag name="ANNOTATION_ROTATION_29" val="180"/>
  <p:tag name="ANNOTATION_SUB_TYPE_29" val="2"/>
  <p:tag name="ANNOTATION_LOOP_COUNT_29" val="1"/>
  <p:tag name="ANNOTATION_BOX_RADIUS_29" val="0"/>
  <p:tag name="ANNOTATION_SCALE_29" val="125"/>
  <p:tag name="ANNOTATION_BORDER_ALPHA_29" val="100"/>
  <p:tag name="ANNOTATION_BORDER_COLOR_29" val="16777215"/>
  <p:tag name="ANNOTATION_FILL_COLOR_29" val="683492"/>
  <p:tag name="ANNOTATION_FILL_ALPHA_29" val="100"/>
  <p:tag name="ANNOTATION_BORDER_WIDTH_29" val="2"/>
  <p:tag name="ANNOTATION_TYPE_30" val="0"/>
  <p:tag name="ANNOTATION_START_30" val="45.5"/>
  <p:tag name="ANNOTATION_END_30" val="47.3"/>
  <p:tag name="ANNOTATION_TOP_30" val="253.5"/>
  <p:tag name="ANNOTATION_LEFT_30" val="486.6"/>
  <p:tag name="ANNOTATION_WIDTH_30" val="111.8"/>
  <p:tag name="ANNOTATION_HEIGHT_30" val="111.5"/>
  <p:tag name="ANNOTATION_ANIMATION_30" val="3"/>
  <p:tag name="ANNOTATION_ROTATION_30" val="180"/>
  <p:tag name="ANNOTATION_SUB_TYPE_30" val="2"/>
  <p:tag name="ANNOTATION_LOOP_COUNT_30" val="1"/>
  <p:tag name="ANNOTATION_BOX_RADIUS_30" val="0"/>
  <p:tag name="ANNOTATION_SCALE_30" val="125"/>
  <p:tag name="ANNOTATION_BORDER_ALPHA_30" val="100"/>
  <p:tag name="ANNOTATION_BORDER_COLOR_30" val="16777215"/>
  <p:tag name="ANNOTATION_FILL_COLOR_30" val="683492"/>
  <p:tag name="ANNOTATION_FILL_ALPHA_30" val="100"/>
  <p:tag name="ANNOTATION_BORDER_WIDTH_30" val="2"/>
  <p:tag name="ANNOTATION_TYPE_31" val="0"/>
  <p:tag name="ANNOTATION_START_31" val="47.3"/>
  <p:tag name="ANNOTATION_END_31" val="48.0"/>
  <p:tag name="ANNOTATION_TOP_31" val="182.9"/>
  <p:tag name="ANNOTATION_LEFT_31" val="359.9"/>
  <p:tag name="ANNOTATION_WIDTH_31" val="111.8"/>
  <p:tag name="ANNOTATION_HEIGHT_31" val="111.5"/>
  <p:tag name="ANNOTATION_ANIMATION_31" val="3"/>
  <p:tag name="ANNOTATION_ROTATION_31" val="180"/>
  <p:tag name="ANNOTATION_SUB_TYPE_31" val="2"/>
  <p:tag name="ANNOTATION_LOOP_COUNT_31" val="1"/>
  <p:tag name="ANNOTATION_BOX_RADIUS_31" val="0"/>
  <p:tag name="ANNOTATION_SCALE_31" val="125"/>
  <p:tag name="ANNOTATION_BORDER_ALPHA_31" val="100"/>
  <p:tag name="ANNOTATION_BORDER_COLOR_31" val="16777215"/>
  <p:tag name="ANNOTATION_FILL_COLOR_31" val="683492"/>
  <p:tag name="ANNOTATION_FILL_ALPHA_31" val="100"/>
  <p:tag name="ANNOTATION_BORDER_WIDTH_31" val="2"/>
  <p:tag name="ANNOTATION_TYPE_32" val="0"/>
  <p:tag name="ANNOTATION_START_32" val="48.0"/>
  <p:tag name="ANNOTATION_END_32" val="50.0"/>
  <p:tag name="ANNOTATION_TOP_32" val="182.9"/>
  <p:tag name="ANNOTATION_LEFT_32" val="359.9"/>
  <p:tag name="ANNOTATION_WIDTH_32" val="111.8"/>
  <p:tag name="ANNOTATION_HEIGHT_32" val="111.5"/>
  <p:tag name="ANNOTATION_ANIMATION_32" val="3"/>
  <p:tag name="ANNOTATION_ROTATION_32" val="180"/>
  <p:tag name="ANNOTATION_SUB_TYPE_32" val="2"/>
  <p:tag name="ANNOTATION_LOOP_COUNT_32" val="1"/>
  <p:tag name="ANNOTATION_BOX_RADIUS_32" val="0"/>
  <p:tag name="ANNOTATION_SCALE_32" val="125"/>
  <p:tag name="ANNOTATION_BORDER_ALPHA_32" val="100"/>
  <p:tag name="ANNOTATION_BORDER_COLOR_32" val="16777215"/>
  <p:tag name="ANNOTATION_FILL_COLOR_32" val="683492"/>
  <p:tag name="ANNOTATION_FILL_ALPHA_32" val="100"/>
  <p:tag name="ANNOTATION_BORDER_WIDTH_32" val="2"/>
  <p:tag name="ANNOTATION_TYPE_33" val="0"/>
  <p:tag name="ANNOTATION_START_33" val="50.0"/>
  <p:tag name="ANNOTATION_END_33" val="51.9"/>
  <p:tag name="ANNOTATION_TOP_33" val="81.0"/>
  <p:tag name="ANNOTATION_LEFT_33" val="272.0"/>
  <p:tag name="ANNOTATION_WIDTH_33" val="111.8"/>
  <p:tag name="ANNOTATION_HEIGHT_33" val="111.5"/>
  <p:tag name="ANNOTATION_ANIMATION_33" val="3"/>
  <p:tag name="ANNOTATION_ROTATION_33" val="180"/>
  <p:tag name="ANNOTATION_SUB_TYPE_33" val="2"/>
  <p:tag name="ANNOTATION_LOOP_COUNT_33" val="1"/>
  <p:tag name="ANNOTATION_BOX_RADIUS_33" val="0"/>
  <p:tag name="ANNOTATION_SCALE_33" val="125"/>
  <p:tag name="ANNOTATION_BORDER_ALPHA_33" val="100"/>
  <p:tag name="ANNOTATION_BORDER_COLOR_33" val="16777215"/>
  <p:tag name="ANNOTATION_FILL_COLOR_33" val="683492"/>
  <p:tag name="ANNOTATION_FILL_ALPHA_33" val="100"/>
  <p:tag name="ANNOTATION_BORDER_WIDTH_33" val="2"/>
  <p:tag name="ANNOTATION_TYPE_34" val="0"/>
  <p:tag name="ANNOTATION_START_34" val="51.9"/>
  <p:tag name="ANNOTATION_END_34" val="53.7"/>
  <p:tag name="ANNOTATION_TOP_34" val="121.9"/>
  <p:tag name="ANNOTATION_LEFT_34" val="392.7"/>
  <p:tag name="ANNOTATION_WIDTH_34" val="111.8"/>
  <p:tag name="ANNOTATION_HEIGHT_34" val="111.5"/>
  <p:tag name="ANNOTATION_ANIMATION_34" val="3"/>
  <p:tag name="ANNOTATION_ROTATION_34" val="180"/>
  <p:tag name="ANNOTATION_SUB_TYPE_34" val="2"/>
  <p:tag name="ANNOTATION_LOOP_COUNT_34" val="1"/>
  <p:tag name="ANNOTATION_BOX_RADIUS_34" val="0"/>
  <p:tag name="ANNOTATION_SCALE_34" val="125"/>
  <p:tag name="ANNOTATION_BORDER_ALPHA_34" val="100"/>
  <p:tag name="ANNOTATION_BORDER_COLOR_34" val="16777215"/>
  <p:tag name="ANNOTATION_FILL_COLOR_34" val="683492"/>
  <p:tag name="ANNOTATION_FILL_ALPHA_34" val="100"/>
  <p:tag name="ANNOTATION_BORDER_WIDTH_34" val="2"/>
  <p:tag name="ANNOTATION_TYPE_35" val="0"/>
  <p:tag name="ANNOTATION_START_35" val="53.7"/>
  <p:tag name="ANNOTATION_END_35" val="68.9"/>
  <p:tag name="ANNOTATION_TOP_35" val="81.0"/>
  <p:tag name="ANNOTATION_LEFT_35" val="272.0"/>
  <p:tag name="ANNOTATION_WIDTH_35" val="111.8"/>
  <p:tag name="ANNOTATION_HEIGHT_35" val="111.5"/>
  <p:tag name="ANNOTATION_ANIMATION_35" val="3"/>
  <p:tag name="ANNOTATION_ROTATION_35" val="180"/>
  <p:tag name="ANNOTATION_SUB_TYPE_35" val="2"/>
  <p:tag name="ANNOTATION_LOOP_COUNT_35" val="1"/>
  <p:tag name="ANNOTATION_BOX_RADIUS_35" val="0"/>
  <p:tag name="ANNOTATION_SCALE_35" val="125"/>
  <p:tag name="ANNOTATION_BORDER_ALPHA_35" val="100"/>
  <p:tag name="ANNOTATION_BORDER_COLOR_35" val="16777215"/>
  <p:tag name="ANNOTATION_FILL_COLOR_35" val="683492"/>
  <p:tag name="ANNOTATION_FILL_ALPHA_35" val="100"/>
  <p:tag name="ANNOTATION_BORDER_WIDTH_35" val="2"/>
  <p:tag name="ANNOTATION_TYPE_36" val="0"/>
  <p:tag name="ANNOTATION_START_36" val="68.9"/>
  <p:tag name="ANNOTATION_END_36" val="69.6"/>
  <p:tag name="ANNOTATION_TOP_36" val="121.9"/>
  <p:tag name="ANNOTATION_LEFT_36" val="377.0"/>
  <p:tag name="ANNOTATION_WIDTH_36" val="111.8"/>
  <p:tag name="ANNOTATION_HEIGHT_36" val="111.5"/>
  <p:tag name="ANNOTATION_ANIMATION_36" val="3"/>
  <p:tag name="ANNOTATION_ROTATION_36" val="180"/>
  <p:tag name="ANNOTATION_SUB_TYPE_36" val="2"/>
  <p:tag name="ANNOTATION_LOOP_COUNT_36" val="1"/>
  <p:tag name="ANNOTATION_BOX_RADIUS_36" val="0"/>
  <p:tag name="ANNOTATION_SCALE_36" val="125"/>
  <p:tag name="ANNOTATION_BORDER_ALPHA_36" val="100"/>
  <p:tag name="ANNOTATION_BORDER_COLOR_36" val="16777215"/>
  <p:tag name="ANNOTATION_FILL_COLOR_36" val="683492"/>
  <p:tag name="ANNOTATION_FILL_ALPHA_36" val="100"/>
  <p:tag name="ANNOTATION_BORDER_WIDTH_36" val="2"/>
  <p:tag name="ANNOTATION_TYPE_37" val="0"/>
  <p:tag name="ANNOTATION_START_37" val="69.6"/>
  <p:tag name="ANNOTATION_END_37" val="70.4"/>
  <p:tag name="ANNOTATION_TOP_37" val="121.9"/>
  <p:tag name="ANNOTATION_LEFT_37" val="377.0"/>
  <p:tag name="ANNOTATION_WIDTH_37" val="111.8"/>
  <p:tag name="ANNOTATION_HEIGHT_37" val="111.5"/>
  <p:tag name="ANNOTATION_ANIMATION_37" val="3"/>
  <p:tag name="ANNOTATION_ROTATION_37" val="180"/>
  <p:tag name="ANNOTATION_SUB_TYPE_37" val="2"/>
  <p:tag name="ANNOTATION_LOOP_COUNT_37" val="1"/>
  <p:tag name="ANNOTATION_BOX_RADIUS_37" val="0"/>
  <p:tag name="ANNOTATION_SCALE_37" val="125"/>
  <p:tag name="ANNOTATION_BORDER_ALPHA_37" val="100"/>
  <p:tag name="ANNOTATION_BORDER_COLOR_37" val="16777215"/>
  <p:tag name="ANNOTATION_FILL_COLOR_37" val="683492"/>
  <p:tag name="ANNOTATION_FILL_ALPHA_37" val="100"/>
  <p:tag name="ANNOTATION_BORDER_WIDTH_37" val="2"/>
  <p:tag name="ANNOTATION_TYPE_38" val="0"/>
  <p:tag name="ANNOTATION_START_38" val="70.4"/>
  <p:tag name="ANNOTATION_END_38" val="71.2"/>
  <p:tag name="ANNOTATION_TOP_38" val="121.9"/>
  <p:tag name="ANNOTATION_LEFT_38" val="377.0"/>
  <p:tag name="ANNOTATION_WIDTH_38" val="111.8"/>
  <p:tag name="ANNOTATION_HEIGHT_38" val="111.5"/>
  <p:tag name="ANNOTATION_ANIMATION_38" val="3"/>
  <p:tag name="ANNOTATION_ROTATION_38" val="180"/>
  <p:tag name="ANNOTATION_SUB_TYPE_38" val="2"/>
  <p:tag name="ANNOTATION_LOOP_COUNT_38" val="1"/>
  <p:tag name="ANNOTATION_BOX_RADIUS_38" val="0"/>
  <p:tag name="ANNOTATION_SCALE_38" val="125"/>
  <p:tag name="ANNOTATION_BORDER_ALPHA_38" val="100"/>
  <p:tag name="ANNOTATION_BORDER_COLOR_38" val="16777215"/>
  <p:tag name="ANNOTATION_FILL_COLOR_38" val="683492"/>
  <p:tag name="ANNOTATION_FILL_ALPHA_38" val="100"/>
  <p:tag name="ANNOTATION_BORDER_WIDTH_38" val="2"/>
  <p:tag name="ANNOTATION_TYPE_39" val="0"/>
  <p:tag name="ANNOTATION_START_39" val="71.2"/>
  <p:tag name="ANNOTATION_END_39" val="71.9"/>
  <p:tag name="ANNOTATION_TOP_39" val="121.9"/>
  <p:tag name="ANNOTATION_LEFT_39" val="377.0"/>
  <p:tag name="ANNOTATION_WIDTH_39" val="111.8"/>
  <p:tag name="ANNOTATION_HEIGHT_39" val="111.5"/>
  <p:tag name="ANNOTATION_ANIMATION_39" val="3"/>
  <p:tag name="ANNOTATION_ROTATION_39" val="180"/>
  <p:tag name="ANNOTATION_SUB_TYPE_39" val="2"/>
  <p:tag name="ANNOTATION_LOOP_COUNT_39" val="1"/>
  <p:tag name="ANNOTATION_BOX_RADIUS_39" val="0"/>
  <p:tag name="ANNOTATION_SCALE_39" val="125"/>
  <p:tag name="ANNOTATION_BORDER_ALPHA_39" val="100"/>
  <p:tag name="ANNOTATION_BORDER_COLOR_39" val="16777215"/>
  <p:tag name="ANNOTATION_FILL_COLOR_39" val="683492"/>
  <p:tag name="ANNOTATION_FILL_ALPHA_39" val="100"/>
  <p:tag name="ANNOTATION_BORDER_WIDTH_39" val="2"/>
  <p:tag name="ANNOTATION_TYPE_40" val="0"/>
  <p:tag name="ANNOTATION_START_40" val="71.9"/>
  <p:tag name="ANNOTATION_TOP_40" val="121.9"/>
  <p:tag name="ANNOTATION_LEFT_40" val="377.0"/>
  <p:tag name="ANNOTATION_WIDTH_40" val="111.8"/>
  <p:tag name="ANNOTATION_HEIGHT_40" val="111.5"/>
  <p:tag name="ANNOTATION_ANIMATION_40" val="3"/>
  <p:tag name="ANNOTATION_ROTATION_40" val="180"/>
  <p:tag name="ANNOTATION_SUB_TYPE_40" val="2"/>
  <p:tag name="ANNOTATION_LOOP_COUNT_40" val="1"/>
  <p:tag name="ANNOTATION_BOX_RADIUS_40" val="0"/>
  <p:tag name="ANNOTATION_SCALE_40" val="125"/>
  <p:tag name="ANNOTATION_BORDER_ALPHA_40" val="100"/>
  <p:tag name="ANNOTATION_BORDER_COLOR_40" val="16777215"/>
  <p:tag name="ANNOTATION_FILL_COLOR_40" val="683492"/>
  <p:tag name="ANNOTATION_FILL_ALPHA_40" val="100"/>
  <p:tag name="ANNOTATION_BORDER_WIDTH_40" val="2"/>
  <p:tag name="ARTICULATE_TITLE_TAG" val="Full Disk, CONUS, two mesos from 137 W"/>
  <p:tag name="ARTICULATE_PLAYLIST_ID" val="-1"/>
  <p:tag name="ANNOTATION_TYPE_12" val="0"/>
  <p:tag name="ANNOTATION_ANIMATION_12" val="3"/>
  <p:tag name="ANNOTATION_ROTATION_12" val="180"/>
  <p:tag name="ANNOTATION_SUB_TYPE_12" val="2"/>
  <p:tag name="ANNOTATION_LOOP_COUNT_12" val="1"/>
  <p:tag name="ANNOTATION_BOX_RADIUS_12" val="0"/>
  <p:tag name="ANNOTATION_BORDER_ALPHA_12" val="100"/>
  <p:tag name="ANNOTATION_BORDER_COLOR_12" val="16777215"/>
  <p:tag name="ANNOTATION_FILL_COLOR_12" val="683492"/>
  <p:tag name="ANNOTATION_FILL_ALPHA_12" val="100"/>
  <p:tag name="ANNOTATION_BORDER_WIDTH_12" val="2"/>
  <p:tag name="ANNOTATION_TYPE_13" val="0"/>
  <p:tag name="ANNOTATION_ANIMATION_13" val="3"/>
  <p:tag name="ANNOTATION_ROTATION_13" val="180"/>
  <p:tag name="ANNOTATION_SUB_TYPE_13" val="2"/>
  <p:tag name="ANNOTATION_LOOP_COUNT_13" val="1"/>
  <p:tag name="ANNOTATION_BOX_RADIUS_13" val="0"/>
  <p:tag name="ANNOTATION_BORDER_ALPHA_13" val="100"/>
  <p:tag name="ANNOTATION_BORDER_COLOR_13" val="16777215"/>
  <p:tag name="ANNOTATION_FILL_COLOR_13" val="683492"/>
  <p:tag name="ANNOTATION_FILL_ALPHA_13" val="100"/>
  <p:tag name="ANNOTATION_BORDER_WIDTH_13" val="2"/>
  <p:tag name="ANNOTATION_TYPE_14" val="0"/>
  <p:tag name="ANNOTATION_ANIMATION_14" val="3"/>
  <p:tag name="ANNOTATION_ROTATION_14" val="180"/>
  <p:tag name="ANNOTATION_SUB_TYPE_14" val="2"/>
  <p:tag name="ANNOTATION_LOOP_COUNT_14" val="1"/>
  <p:tag name="ANNOTATION_BOX_RADIUS_14" val="0"/>
  <p:tag name="ANNOTATION_BORDER_ALPHA_14" val="100"/>
  <p:tag name="ANNOTATION_BORDER_COLOR_14" val="16777215"/>
  <p:tag name="ANNOTATION_FILL_COLOR_14" val="683492"/>
  <p:tag name="ANNOTATION_FILL_ALPHA_14" val="100"/>
  <p:tag name="ANNOTATION_BORDER_WIDTH_14" val="2"/>
  <p:tag name="ANNOTATION_TYPE_15" val="0"/>
  <p:tag name="ANNOTATION_ANIMATION_15" val="3"/>
  <p:tag name="ANNOTATION_ROTATION_15" val="180"/>
  <p:tag name="ANNOTATION_SUB_TYPE_15" val="2"/>
  <p:tag name="ANNOTATION_LOOP_COUNT_15" val="1"/>
  <p:tag name="ANNOTATION_BOX_RADIUS_15" val="0"/>
  <p:tag name="ANNOTATION_BORDER_ALPHA_15" val="100"/>
  <p:tag name="ANNOTATION_BORDER_COLOR_15" val="16777215"/>
  <p:tag name="ANNOTATION_FILL_COLOR_15" val="683492"/>
  <p:tag name="ANNOTATION_FILL_ALPHA_15" val="100"/>
  <p:tag name="ANNOTATION_BORDER_WIDTH_15" val="2"/>
  <p:tag name="ANNOTATION_TYPE_16" val="0"/>
  <p:tag name="ANNOTATION_ANIMATION_16" val="3"/>
  <p:tag name="ANNOTATION_ROTATION_16" val="180"/>
  <p:tag name="ANNOTATION_SUB_TYPE_16" val="2"/>
  <p:tag name="ANNOTATION_LOOP_COUNT_16" val="1"/>
  <p:tag name="ANNOTATION_BOX_RADIUS_16" val="0"/>
  <p:tag name="ANNOTATION_BORDER_ALPHA_16" val="100"/>
  <p:tag name="ANNOTATION_BORDER_COLOR_16" val="16777215"/>
  <p:tag name="ANNOTATION_FILL_COLOR_16" val="683492"/>
  <p:tag name="ANNOTATION_FILL_ALPHA_16" val="100"/>
  <p:tag name="ANNOTATION_BORDER_WIDTH_16" val="2"/>
  <p:tag name="ANNOTATION_TYPE_17" val="0"/>
  <p:tag name="ANNOTATION_ANIMATION_17" val="3"/>
  <p:tag name="ANNOTATION_ROTATION_17" val="180"/>
  <p:tag name="ANNOTATION_SUB_TYPE_17" val="2"/>
  <p:tag name="ANNOTATION_LOOP_COUNT_17" val="1"/>
  <p:tag name="ANNOTATION_BOX_RADIUS_17" val="0"/>
  <p:tag name="ANNOTATION_BORDER_ALPHA_17" val="100"/>
  <p:tag name="ANNOTATION_BORDER_COLOR_17" val="16777215"/>
  <p:tag name="ANNOTATION_FILL_COLOR_17" val="683492"/>
  <p:tag name="ANNOTATION_FILL_ALPHA_17" val="100"/>
  <p:tag name="ANNOTATION_BORDER_WIDTH_17" val="2"/>
  <p:tag name="ANNOTATION_TYPE_18" val="0"/>
  <p:tag name="ANNOTATION_ANIMATION_18" val="3"/>
  <p:tag name="ANNOTATION_ROTATION_18" val="180"/>
  <p:tag name="ANNOTATION_SUB_TYPE_18" val="2"/>
  <p:tag name="ANNOTATION_LOOP_COUNT_18" val="1"/>
  <p:tag name="ANNOTATION_BOX_RADIUS_18" val="0"/>
  <p:tag name="ANNOTATION_BORDER_ALPHA_18" val="100"/>
  <p:tag name="ANNOTATION_BORDER_COLOR_18" val="16777215"/>
  <p:tag name="ANNOTATION_FILL_COLOR_18" val="683492"/>
  <p:tag name="ANNOTATION_FILL_ALPHA_18" val="100"/>
  <p:tag name="ANNOTATION_BORDER_WIDTH_18" val="2"/>
  <p:tag name="ANNOTATION_TYPE_19" val="0"/>
  <p:tag name="ANNOTATION_ANIMATION_19" val="3"/>
  <p:tag name="ANNOTATION_ROTATION_19" val="180"/>
  <p:tag name="ANNOTATION_SUB_TYPE_19" val="2"/>
  <p:tag name="ANNOTATION_LOOP_COUNT_19" val="1"/>
  <p:tag name="ANNOTATION_BOX_RADIUS_19" val="0"/>
  <p:tag name="ANNOTATION_BORDER_ALPHA_19" val="100"/>
  <p:tag name="ANNOTATION_BORDER_COLOR_19" val="16777215"/>
  <p:tag name="ANNOTATION_FILL_COLOR_19" val="683492"/>
  <p:tag name="ANNOTATION_FILL_ALPHA_19" val="100"/>
  <p:tag name="ANNOTATION_BORDER_WIDTH_19" val="2"/>
  <p:tag name="ANNOTATION_TYPE_20" val="0"/>
  <p:tag name="ANNOTATION_ANIMATION_20" val="3"/>
  <p:tag name="ANNOTATION_ROTATION_20" val="180"/>
  <p:tag name="ANNOTATION_SUB_TYPE_20" val="2"/>
  <p:tag name="ANNOTATION_LOOP_COUNT_20" val="1"/>
  <p:tag name="ANNOTATION_BOX_RADIUS_20" val="0"/>
  <p:tag name="ANNOTATION_BORDER_ALPHA_20" val="100"/>
  <p:tag name="ANNOTATION_BORDER_COLOR_20" val="16777215"/>
  <p:tag name="ANNOTATION_FILL_COLOR_20" val="683492"/>
  <p:tag name="ANNOTATION_FILL_ALPHA_20" val="100"/>
  <p:tag name="ANNOTATION_BORDER_WIDTH_20" val="2"/>
  <p:tag name="ANNOTATION_TYPE_21" val="0"/>
  <p:tag name="ANNOTATION_ANIMATION_21" val="3"/>
  <p:tag name="ANNOTATION_ROTATION_21" val="180"/>
  <p:tag name="ANNOTATION_SUB_TYPE_21" val="2"/>
  <p:tag name="ANNOTATION_LOOP_COUNT_21" val="1"/>
  <p:tag name="ANNOTATION_BOX_RADIUS_21" val="0"/>
  <p:tag name="ANNOTATION_BORDER_ALPHA_21" val="100"/>
  <p:tag name="ANNOTATION_BORDER_COLOR_21" val="16777215"/>
  <p:tag name="ANNOTATION_FILL_COLOR_21" val="683492"/>
  <p:tag name="ANNOTATION_FILL_ALPHA_21" val="100"/>
  <p:tag name="ANNOTATION_BORDER_WIDTH_21" val="2"/>
  <p:tag name="ANNOTATION_TYPE_22" val="0"/>
  <p:tag name="ANNOTATION_ANIMATION_22" val="3"/>
  <p:tag name="ANNOTATION_ROTATION_22" val="180"/>
  <p:tag name="ANNOTATION_SUB_TYPE_22" val="2"/>
  <p:tag name="ANNOTATION_LOOP_COUNT_22" val="1"/>
  <p:tag name="ANNOTATION_BOX_RADIUS_22" val="0"/>
  <p:tag name="ANNOTATION_BORDER_ALPHA_22" val="100"/>
  <p:tag name="ANNOTATION_BORDER_COLOR_22" val="16777215"/>
  <p:tag name="ANNOTATION_FILL_COLOR_22" val="683492"/>
  <p:tag name="ANNOTATION_FILL_ALPHA_22" val="100"/>
  <p:tag name="ANNOTATION_BORDER_WIDTH_22" val="2"/>
  <p:tag name="ANNOTATION_TYPE_23" val="0"/>
  <p:tag name="ANNOTATION_ANIMATION_23" val="3"/>
  <p:tag name="ANNOTATION_ROTATION_23" val="180"/>
  <p:tag name="ANNOTATION_SUB_TYPE_23" val="2"/>
  <p:tag name="ANNOTATION_LOOP_COUNT_23" val="1"/>
  <p:tag name="ANNOTATION_BOX_RADIUS_23" val="0"/>
  <p:tag name="ANNOTATION_BORDER_ALPHA_23" val="100"/>
  <p:tag name="ANNOTATION_BORDER_COLOR_23" val="16777215"/>
  <p:tag name="ANNOTATION_FILL_COLOR_23" val="683492"/>
  <p:tag name="ANNOTATION_FILL_ALPHA_23" val="100"/>
  <p:tag name="ANNOTATION_BORDER_WIDTH_23" val="2"/>
  <p:tag name="ANNOTATION_TYPE_24" val="0"/>
  <p:tag name="ANNOTATION_ANIMATION_24" val="3"/>
  <p:tag name="ANNOTATION_ROTATION_24" val="180"/>
  <p:tag name="ANNOTATION_SUB_TYPE_24" val="2"/>
  <p:tag name="ANNOTATION_LOOP_COUNT_24" val="1"/>
  <p:tag name="ANNOTATION_BOX_RADIUS_24" val="0"/>
  <p:tag name="ANNOTATION_BORDER_ALPHA_24" val="100"/>
  <p:tag name="ANNOTATION_BORDER_COLOR_24" val="16777215"/>
  <p:tag name="ANNOTATION_FILL_COLOR_24" val="683492"/>
  <p:tag name="ANNOTATION_FILL_ALPHA_24" val="100"/>
  <p:tag name="ANNOTATION_BORDER_WIDTH_24" val="2"/>
  <p:tag name="ARTICULATE_SLIDE_NAV" val="7"/>
  <p:tag name="ANNOTATION_TOP_12" val="228"/>
  <p:tag name="ANNOTATION_LEFT_12" val="729"/>
  <p:tag name="ANNOTATION_HEIGHT_12" val="185.8333"/>
  <p:tag name="ANNOTATION_WIDTH_12" val="186.3333"/>
  <p:tag name="ANNOTATION_START_12" val="27"/>
  <p:tag name="ANNOTATION_END_12" val="29.9"/>
  <p:tag name="ANNOTATION_SLIDE_HEIGHT_12" val="720"/>
  <p:tag name="ANNOTATION_SLIDE_WIDTH_12" val="960"/>
  <p:tag name="ANNOTATION_SCALE_12" val="100"/>
  <p:tag name="ANNOTATION_TOP_13" val="396.5"/>
  <p:tag name="ANNOTATION_LEFT_13" val="479.3333"/>
  <p:tag name="ANNOTATION_HEIGHT_13" val="185.8333"/>
  <p:tag name="ANNOTATION_WIDTH_13" val="186.3333"/>
  <p:tag name="ANNOTATION_START_13" val="29.9"/>
  <p:tag name="ANNOTATION_END_13" val="32.9"/>
  <p:tag name="ANNOTATION_SLIDE_HEIGHT_13" val="720"/>
  <p:tag name="ANNOTATION_SLIDE_WIDTH_13" val="960"/>
  <p:tag name="ANNOTATION_SCALE_13" val="100"/>
  <p:tag name="ANNOTATION_TOP_14" val="681.6667"/>
  <p:tag name="ANNOTATION_LEFT_14" val="813.5"/>
  <p:tag name="ANNOTATION_HEIGHT_14" val="185.8333"/>
  <p:tag name="ANNOTATION_WIDTH_14" val="186.3333"/>
  <p:tag name="ANNOTATION_START_14" val="32.9"/>
  <p:tag name="ANNOTATION_END_14" val="35.6"/>
  <p:tag name="ANNOTATION_SLIDE_HEIGHT_14" val="720"/>
  <p:tag name="ANNOTATION_SLIDE_WIDTH_14" val="960"/>
  <p:tag name="ANNOTATION_SCALE_14" val="100"/>
  <p:tag name="ANNOTATION_TOP_15" val="381.6667"/>
  <p:tag name="ANNOTATION_LEFT_15" val="662"/>
  <p:tag name="ANNOTATION_HEIGHT_15" val="185.8333"/>
  <p:tag name="ANNOTATION_WIDTH_15" val="186.3333"/>
  <p:tag name="ANNOTATION_START_15" val="35.6"/>
  <p:tag name="ANNOTATION_END_15" val="37"/>
  <p:tag name="ANNOTATION_SLIDE_HEIGHT_15" val="720"/>
  <p:tag name="ANNOTATION_SLIDE_WIDTH_15" val="960"/>
  <p:tag name="ANNOTATION_SCALE_15" val="100"/>
  <p:tag name="ANNOTATION_TOP_16" val="339.5"/>
  <p:tag name="ANNOTATION_LEFT_16" val="680.5"/>
  <p:tag name="ANNOTATION_HEIGHT_16" val="185.8333"/>
  <p:tag name="ANNOTATION_WIDTH_16" val="186.3333"/>
  <p:tag name="ANNOTATION_START_16" val="37"/>
  <p:tag name="ANNOTATION_END_16" val="40.7"/>
  <p:tag name="ANNOTATION_SLIDE_HEIGHT_16" val="720"/>
  <p:tag name="ANNOTATION_SLIDE_WIDTH_16" val="960"/>
  <p:tag name="ANNOTATION_SCALE_16" val="100"/>
  <p:tag name="ANNOTATION_TOP_17" val="608.5"/>
  <p:tag name="ANNOTATION_LEFT_17" val="814.6666"/>
  <p:tag name="ANNOTATION_HEIGHT_17" val="185.8333"/>
  <p:tag name="ANNOTATION_WIDTH_17" val="186.3333"/>
  <p:tag name="ANNOTATION_START_17" val="40.7"/>
  <p:tag name="ANNOTATION_END_17" val="45.3"/>
  <p:tag name="ANNOTATION_SLIDE_HEIGHT_17" val="720"/>
  <p:tag name="ANNOTATION_SLIDE_WIDTH_17" val="960"/>
  <p:tag name="ANNOTATION_SCALE_17" val="100"/>
  <p:tag name="ANNOTATION_TOP_18" val="644.3334"/>
  <p:tag name="ANNOTATION_LEFT_18" val="784.8333"/>
  <p:tag name="ANNOTATION_HEIGHT_18" val="185.8333"/>
  <p:tag name="ANNOTATION_WIDTH_18" val="186.3333"/>
  <p:tag name="ANNOTATION_START_18" val="45.3"/>
  <p:tag name="ANNOTATION_END_18" val="46.4"/>
  <p:tag name="ANNOTATION_SLIDE_HEIGHT_18" val="720"/>
  <p:tag name="ANNOTATION_SLIDE_WIDTH_18" val="960"/>
  <p:tag name="ANNOTATION_SCALE_18" val="100"/>
  <p:tag name="ANNOTATION_TOP_19" val="295"/>
  <p:tag name="ANNOTATION_LEFT_19" val="583.6667"/>
  <p:tag name="ANNOTATION_HEIGHT_19" val="185.8333"/>
  <p:tag name="ANNOTATION_WIDTH_19" val="186.3333"/>
  <p:tag name="ANNOTATION_START_19" val="46.4"/>
  <p:tag name="ANNOTATION_END_19" val="48.2"/>
  <p:tag name="ANNOTATION_SLIDE_HEIGHT_19" val="720"/>
  <p:tag name="ANNOTATION_SLIDE_WIDTH_19" val="960"/>
  <p:tag name="ANNOTATION_SCALE_19" val="100"/>
  <p:tag name="ANNOTATION_TOP_20" val="203.1667"/>
  <p:tag name="ANNOTATION_LEFT_20" val="634.6666"/>
  <p:tag name="ANNOTATION_HEIGHT_20" val="185.8333"/>
  <p:tag name="ANNOTATION_WIDTH_20" val="186.3333"/>
  <p:tag name="ANNOTATION_START_20" val="48.2"/>
  <p:tag name="ANNOTATION_END_20" val="49.4"/>
  <p:tag name="ANNOTATION_SLIDE_HEIGHT_20" val="720"/>
  <p:tag name="ANNOTATION_SLIDE_WIDTH_20" val="960"/>
  <p:tag name="ANNOTATION_SCALE_20" val="100"/>
  <p:tag name="ANNOTATION_TOP_21" val="133.8333"/>
  <p:tag name="ANNOTATION_LEFT_21" val="444.6667"/>
  <p:tag name="ANNOTATION_HEIGHT_21" val="185.8333"/>
  <p:tag name="ANNOTATION_WIDTH_21" val="186.3333"/>
  <p:tag name="ANNOTATION_START_21" val="49.4"/>
  <p:tag name="ANNOTATION_END_21" val="52.3"/>
  <p:tag name="ANNOTATION_SLIDE_HEIGHT_21" val="720"/>
  <p:tag name="ANNOTATION_SLIDE_WIDTH_21" val="960"/>
  <p:tag name="ANNOTATION_SCALE_21" val="100"/>
  <p:tag name="ANNOTATION_TOP_22" val="202"/>
  <p:tag name="ANNOTATION_LEFT_22" val="633.3333"/>
  <p:tag name="ANNOTATION_HEIGHT_22" val="185.8333"/>
  <p:tag name="ANNOTATION_WIDTH_22" val="186.3333"/>
  <p:tag name="ANNOTATION_START_22" val="66.8"/>
  <p:tag name="ANNOTATION_END_22" val="67.4"/>
  <p:tag name="ANNOTATION_SLIDE_HEIGHT_22" val="720"/>
  <p:tag name="ANNOTATION_SLIDE_WIDTH_22" val="960"/>
  <p:tag name="ANNOTATION_SCALE_22" val="100"/>
  <p:tag name="ANNOTATION_TOP_23" val="202"/>
  <p:tag name="ANNOTATION_LEFT_23" val="633.3333"/>
  <p:tag name="ANNOTATION_HEIGHT_23" val="185.8333"/>
  <p:tag name="ANNOTATION_WIDTH_23" val="186.3333"/>
  <p:tag name="ANNOTATION_START_23" val="67.4"/>
  <p:tag name="ANNOTATION_END_23" val="68.2"/>
  <p:tag name="ANNOTATION_SLIDE_HEIGHT_23" val="720"/>
  <p:tag name="ANNOTATION_SLIDE_WIDTH_23" val="960"/>
  <p:tag name="ANNOTATION_SCALE_23" val="100"/>
  <p:tag name="ANNOTATION_TOP_24" val="202"/>
  <p:tag name="ANNOTATION_LEFT_24" val="633.3333"/>
  <p:tag name="ANNOTATION_HEIGHT_24" val="185.8333"/>
  <p:tag name="ANNOTATION_WIDTH_24" val="186.3333"/>
  <p:tag name="ANNOTATION_START_24" val="68.2"/>
  <p:tag name="ANNOTATION_END_24" val="-1"/>
  <p:tag name="ANNOTATION_SLIDE_HEIGHT_24" val="720"/>
  <p:tag name="ANNOTATION_SLIDE_WIDTH_24" val="960"/>
  <p:tag name="ANNOTATION_SCALE_24" val="100"/>
  <p:tag name="AUDIO_ID" val="332"/>
  <p:tag name="ARTICULATE_AUDIO_RECORDED" val="1"/>
  <p:tag name="ELAPSEDTIME" val="56.2"/>
  <p:tag name="ANNOTATION_TYPE_1" val="0"/>
  <p:tag name="ANNOTATION_START_1" val="3.1"/>
  <p:tag name="ANNOTATION_END_1" val="6.9"/>
  <p:tag name="ANNOTATION_TOP_1" val="387"/>
  <p:tag name="ANNOTATION_LEFT_1" val="840"/>
  <p:tag name="ANNOTATION_WIDTH_1" val="186"/>
  <p:tag name="ANNOTATION_HEIGHT_1" val="186"/>
  <p:tag name="ANNOTATION_ANIMATION_1" val="3"/>
  <p:tag name="ANNOTATION_ROTATION_1" val="0"/>
  <p:tag name="ANNOTATION_SUB_TYPE_1" val="1"/>
  <p:tag name="ANNOTATION_LOOP_COUNT_1" val="1"/>
  <p:tag name="ANNOTATION_BOX_RADIUS_1" val="0"/>
  <p:tag name="ANNOTATION_SCALE_1" val="100"/>
  <p:tag name="ANNOTATION_BORDER_ALPHA_1" val="100"/>
  <p:tag name="ANNOTATION_BORDER_COLOR_1" val="855309"/>
  <p:tag name="ANNOTATION_FILL_COLOR_1" val="683492"/>
  <p:tag name="ANNOTATION_FILL_ALPHA_1" val="100"/>
  <p:tag name="ANNOTATION_BORDER_WIDTH_1" val="3"/>
  <p:tag name="ANNOTATION_SLIDE_WIDTH_1" val="960"/>
  <p:tag name="ANNOTATION_SLIDE_HEIGHT_1" val="720"/>
  <p:tag name="ANNOTATION_TYPE_2" val="0"/>
  <p:tag name="ANNOTATION_START_2" val="6.9"/>
  <p:tag name="ANNOTATION_END_2" val="8.6"/>
  <p:tag name="ANNOTATION_TOP_2" val="672"/>
  <p:tag name="ANNOTATION_LEFT_2" val="793"/>
  <p:tag name="ANNOTATION_WIDTH_2" val="186"/>
  <p:tag name="ANNOTATION_HEIGHT_2" val="186"/>
  <p:tag name="ANNOTATION_ANIMATION_2" val="3"/>
  <p:tag name="ANNOTATION_ROTATION_2" val="0"/>
  <p:tag name="ANNOTATION_SUB_TYPE_2" val="1"/>
  <p:tag name="ANNOTATION_LOOP_COUNT_2" val="1"/>
  <p:tag name="ANNOTATION_BOX_RADIUS_2" val="0"/>
  <p:tag name="ANNOTATION_SCALE_2" val="100"/>
  <p:tag name="ANNOTATION_BORDER_ALPHA_2" val="100"/>
  <p:tag name="ANNOTATION_BORDER_COLOR_2" val="855309"/>
  <p:tag name="ANNOTATION_FILL_COLOR_2" val="683492"/>
  <p:tag name="ANNOTATION_FILL_ALPHA_2" val="100"/>
  <p:tag name="ANNOTATION_BORDER_WIDTH_2" val="3"/>
  <p:tag name="ANNOTATION_SLIDE_WIDTH_2" val="960"/>
  <p:tag name="ANNOTATION_SLIDE_HEIGHT_2" val="720"/>
  <p:tag name="ANNOTATION_TYPE_3" val="0"/>
  <p:tag name="ANNOTATION_START_3" val="8.6"/>
  <p:tag name="ANNOTATION_END_3" val="11.4"/>
  <p:tag name="ANNOTATION_TOP_3" val="109"/>
  <p:tag name="ANNOTATION_LEFT_3" val="796"/>
  <p:tag name="ANNOTATION_WIDTH_3" val="186"/>
  <p:tag name="ANNOTATION_HEIGHT_3" val="186"/>
  <p:tag name="ANNOTATION_ANIMATION_3" val="3"/>
  <p:tag name="ANNOTATION_ROTATION_3" val="0"/>
  <p:tag name="ANNOTATION_SUB_TYPE_3" val="1"/>
  <p:tag name="ANNOTATION_LOOP_COUNT_3" val="1"/>
  <p:tag name="ANNOTATION_BOX_RADIUS_3" val="0"/>
  <p:tag name="ANNOTATION_SCALE_3" val="100"/>
  <p:tag name="ANNOTATION_BORDER_ALPHA_3" val="100"/>
  <p:tag name="ANNOTATION_BORDER_COLOR_3" val="855309"/>
  <p:tag name="ANNOTATION_FILL_COLOR_3" val="683492"/>
  <p:tag name="ANNOTATION_FILL_ALPHA_3" val="100"/>
  <p:tag name="ANNOTATION_BORDER_WIDTH_3" val="3"/>
  <p:tag name="ANNOTATION_SLIDE_WIDTH_3" val="960"/>
  <p:tag name="ANNOTATION_SLIDE_HEIGHT_3" val="720"/>
  <p:tag name="ANNOTATION_TYPE_4" val="0"/>
  <p:tag name="ANNOTATION_START_4" val="11.4"/>
  <p:tag name="ANNOTATION_END_4" val="13.8"/>
  <p:tag name="ANNOTATION_TOP_4" val="651"/>
  <p:tag name="ANNOTATION_LEFT_4" val="686"/>
  <p:tag name="ANNOTATION_WIDTH_4" val="186"/>
  <p:tag name="ANNOTATION_HEIGHT_4" val="186"/>
  <p:tag name="ANNOTATION_ANIMATION_4" val="3"/>
  <p:tag name="ANNOTATION_ROTATION_4" val="0"/>
  <p:tag name="ANNOTATION_SUB_TYPE_4" val="1"/>
  <p:tag name="ANNOTATION_LOOP_COUNT_4" val="1"/>
  <p:tag name="ANNOTATION_BOX_RADIUS_4" val="0"/>
  <p:tag name="ANNOTATION_SCALE_4" val="100"/>
  <p:tag name="ANNOTATION_BORDER_ALPHA_4" val="100"/>
  <p:tag name="ANNOTATION_BORDER_COLOR_4" val="855309"/>
  <p:tag name="ANNOTATION_FILL_COLOR_4" val="683492"/>
  <p:tag name="ANNOTATION_FILL_ALPHA_4" val="100"/>
  <p:tag name="ANNOTATION_BORDER_WIDTH_4" val="3"/>
  <p:tag name="ANNOTATION_SLIDE_WIDTH_4" val="960"/>
  <p:tag name="ANNOTATION_SLIDE_HEIGHT_4" val="720"/>
  <p:tag name="ANNOTATION_TYPE_5" val="0"/>
  <p:tag name="ANNOTATION_START_5" val="13.8"/>
  <p:tag name="ANNOTATION_END_5" val="15.2"/>
  <p:tag name="ANNOTATION_TOP_5" val="255"/>
  <p:tag name="ANNOTATION_LEFT_5" val="435"/>
  <p:tag name="ANNOTATION_WIDTH_5" val="186"/>
  <p:tag name="ANNOTATION_HEIGHT_5" val="186"/>
  <p:tag name="ANNOTATION_ANIMATION_5" val="3"/>
  <p:tag name="ANNOTATION_ROTATION_5" val="0"/>
  <p:tag name="ANNOTATION_SUB_TYPE_5" val="1"/>
  <p:tag name="ANNOTATION_LOOP_COUNT_5" val="1"/>
  <p:tag name="ANNOTATION_BOX_RADIUS_5" val="0"/>
  <p:tag name="ANNOTATION_SCALE_5" val="100"/>
  <p:tag name="ANNOTATION_BORDER_ALPHA_5" val="100"/>
  <p:tag name="ANNOTATION_BORDER_COLOR_5" val="855309"/>
  <p:tag name="ANNOTATION_FILL_COLOR_5" val="683492"/>
  <p:tag name="ANNOTATION_FILL_ALPHA_5" val="100"/>
  <p:tag name="ANNOTATION_BORDER_WIDTH_5" val="3"/>
  <p:tag name="ANNOTATION_SLIDE_WIDTH_5" val="960"/>
  <p:tag name="ANNOTATION_SLIDE_HEIGHT_5" val="720"/>
  <p:tag name="ANNOTATION_TYPE_6" val="0"/>
  <p:tag name="ANNOTATION_START_6" val="15.2"/>
  <p:tag name="ANNOTATION_END_6" val="16.1"/>
  <p:tag name="ANNOTATION_TOP_6" val="199"/>
  <p:tag name="ANNOTATION_LEFT_6" val="513"/>
  <p:tag name="ANNOTATION_WIDTH_6" val="186"/>
  <p:tag name="ANNOTATION_HEIGHT_6" val="186"/>
  <p:tag name="ANNOTATION_ANIMATION_6" val="3"/>
  <p:tag name="ANNOTATION_ROTATION_6" val="0"/>
  <p:tag name="ANNOTATION_SUB_TYPE_6" val="1"/>
  <p:tag name="ANNOTATION_LOOP_COUNT_6" val="1"/>
  <p:tag name="ANNOTATION_BOX_RADIUS_6" val="0"/>
  <p:tag name="ANNOTATION_SCALE_6" val="100"/>
  <p:tag name="ANNOTATION_BORDER_ALPHA_6" val="100"/>
  <p:tag name="ANNOTATION_BORDER_COLOR_6" val="855309"/>
  <p:tag name="ANNOTATION_FILL_COLOR_6" val="683492"/>
  <p:tag name="ANNOTATION_FILL_ALPHA_6" val="100"/>
  <p:tag name="ANNOTATION_BORDER_WIDTH_6" val="3"/>
  <p:tag name="ANNOTATION_SLIDE_WIDTH_6" val="960"/>
  <p:tag name="ANNOTATION_SLIDE_HEIGHT_6" val="720"/>
  <p:tag name="ANNOTATION_TYPE_7" val="0"/>
  <p:tag name="ANNOTATION_START_7" val="16.1"/>
  <p:tag name="ANNOTATION_END_7" val="17.4"/>
  <p:tag name="ANNOTATION_TOP_7" val="213"/>
  <p:tag name="ANNOTATION_LEFT_7" val="592"/>
  <p:tag name="ANNOTATION_WIDTH_7" val="186"/>
  <p:tag name="ANNOTATION_HEIGHT_7" val="186"/>
  <p:tag name="ANNOTATION_ANIMATION_7" val="3"/>
  <p:tag name="ANNOTATION_ROTATION_7" val="0"/>
  <p:tag name="ANNOTATION_SUB_TYPE_7" val="1"/>
  <p:tag name="ANNOTATION_LOOP_COUNT_7" val="1"/>
  <p:tag name="ANNOTATION_BOX_RADIUS_7" val="0"/>
  <p:tag name="ANNOTATION_SCALE_7" val="100"/>
  <p:tag name="ANNOTATION_BORDER_ALPHA_7" val="100"/>
  <p:tag name="ANNOTATION_BORDER_COLOR_7" val="855309"/>
  <p:tag name="ANNOTATION_FILL_COLOR_7" val="683492"/>
  <p:tag name="ANNOTATION_FILL_ALPHA_7" val="100"/>
  <p:tag name="ANNOTATION_BORDER_WIDTH_7" val="3"/>
  <p:tag name="ANNOTATION_SLIDE_WIDTH_7" val="960"/>
  <p:tag name="ANNOTATION_SLIDE_HEIGHT_7" val="720"/>
  <p:tag name="ANNOTATION_TYPE_8" val="0"/>
  <p:tag name="ANNOTATION_START_8" val="45.1"/>
  <p:tag name="ANNOTATION_END_8" val="47.5"/>
  <p:tag name="ANNOTATION_TOP_8" val="682"/>
  <p:tag name="ANNOTATION_LEFT_8" val="837"/>
  <p:tag name="ANNOTATION_WIDTH_8" val="186"/>
  <p:tag name="ANNOTATION_HEIGHT_8" val="186"/>
  <p:tag name="ANNOTATION_ANIMATION_8" val="3"/>
  <p:tag name="ANNOTATION_ROTATION_8" val="180"/>
  <p:tag name="ANNOTATION_SUB_TYPE_8" val="1"/>
  <p:tag name="ANNOTATION_LOOP_COUNT_8" val="1"/>
  <p:tag name="ANNOTATION_BOX_RADIUS_8" val="0"/>
  <p:tag name="ANNOTATION_SCALE_8" val="100"/>
  <p:tag name="ANNOTATION_BORDER_ALPHA_8" val="100"/>
  <p:tag name="ANNOTATION_BORDER_COLOR_8" val="855309"/>
  <p:tag name="ANNOTATION_FILL_COLOR_8" val="683492"/>
  <p:tag name="ANNOTATION_FILL_ALPHA_8" val="100"/>
  <p:tag name="ANNOTATION_BORDER_WIDTH_8" val="3"/>
  <p:tag name="ANNOTATION_SLIDE_WIDTH_8" val="960"/>
  <p:tag name="ANNOTATION_SLIDE_HEIGHT_8" val="720"/>
  <p:tag name="ANNOTATION_TYPE_9" val="0"/>
  <p:tag name="ANNOTATION_START_9" val="47.5"/>
  <p:tag name="ANNOTATION_END_9" val="50.2"/>
  <p:tag name="ANNOTATION_TOP_9" val="387"/>
  <p:tag name="ANNOTATION_LEFT_9" val="592"/>
  <p:tag name="ANNOTATION_WIDTH_9" val="186"/>
  <p:tag name="ANNOTATION_HEIGHT_9" val="186"/>
  <p:tag name="ANNOTATION_ANIMATION_9" val="3"/>
  <p:tag name="ANNOTATION_ROTATION_9" val="180"/>
  <p:tag name="ANNOTATION_SUB_TYPE_9" val="1"/>
  <p:tag name="ANNOTATION_LOOP_COUNT_9" val="1"/>
  <p:tag name="ANNOTATION_BOX_RADIUS_9" val="0"/>
  <p:tag name="ANNOTATION_SCALE_9" val="100"/>
  <p:tag name="ANNOTATION_BORDER_ALPHA_9" val="100"/>
  <p:tag name="ANNOTATION_BORDER_COLOR_9" val="855309"/>
  <p:tag name="ANNOTATION_FILL_COLOR_9" val="683492"/>
  <p:tag name="ANNOTATION_FILL_ALPHA_9" val="100"/>
  <p:tag name="ANNOTATION_BORDER_WIDTH_9" val="3"/>
  <p:tag name="ANNOTATION_SLIDE_WIDTH_9" val="960"/>
  <p:tag name="ANNOTATION_SLIDE_HEIGHT_9" val="720"/>
  <p:tag name="ANNOTATION_TYPE_10" val="0"/>
  <p:tag name="ANNOTATION_START_10" val="50.2"/>
  <p:tag name="ANNOTATION_END_10" val="52.8"/>
  <p:tag name="ANNOTATION_TOP_10" val="620"/>
  <p:tag name="ANNOTATION_LEFT_10" val="834"/>
  <p:tag name="ANNOTATION_WIDTH_10" val="186"/>
  <p:tag name="ANNOTATION_HEIGHT_10" val="186"/>
  <p:tag name="ANNOTATION_ANIMATION_10" val="3"/>
  <p:tag name="ANNOTATION_ROTATION_10" val="180"/>
  <p:tag name="ANNOTATION_SUB_TYPE_10" val="1"/>
  <p:tag name="ANNOTATION_LOOP_COUNT_10" val="1"/>
  <p:tag name="ANNOTATION_BOX_RADIUS_10" val="0"/>
  <p:tag name="ANNOTATION_SCALE_10" val="100"/>
  <p:tag name="ANNOTATION_BORDER_ALPHA_10" val="100"/>
  <p:tag name="ANNOTATION_BORDER_COLOR_10" val="855309"/>
  <p:tag name="ANNOTATION_FILL_COLOR_10" val="683492"/>
  <p:tag name="ANNOTATION_FILL_ALPHA_10" val="100"/>
  <p:tag name="ANNOTATION_BORDER_WIDTH_10" val="3"/>
  <p:tag name="ANNOTATION_SLIDE_WIDTH_10" val="960"/>
  <p:tag name="ANNOTATION_SLIDE_HEIGHT_10" val="720"/>
  <p:tag name="ANNOTATION_TYPE_11" val="0"/>
  <p:tag name="ANNOTATION_START_11" val="52.8"/>
  <p:tag name="ANNOTATION_TOP_11" val="362"/>
  <p:tag name="ANNOTATION_LEFT_11" val="690"/>
  <p:tag name="ANNOTATION_WIDTH_11" val="186"/>
  <p:tag name="ANNOTATION_HEIGHT_11" val="186"/>
  <p:tag name="ANNOTATION_ANIMATION_11" val="3"/>
  <p:tag name="ANNOTATION_ROTATION_11" val="180"/>
  <p:tag name="ANNOTATION_SUB_TYPE_11" val="1"/>
  <p:tag name="ANNOTATION_LOOP_COUNT_11" val="1"/>
  <p:tag name="ANNOTATION_BOX_RADIUS_11" val="0"/>
  <p:tag name="ANNOTATION_SCALE_11" val="100"/>
  <p:tag name="ANNOTATION_BORDER_ALPHA_11" val="100"/>
  <p:tag name="ANNOTATION_BORDER_COLOR_11" val="855309"/>
  <p:tag name="ANNOTATION_FILL_COLOR_11" val="683492"/>
  <p:tag name="ANNOTATION_FILL_ALPHA_11" val="100"/>
  <p:tag name="ANNOTATION_BORDER_WIDTH_11" val="3"/>
  <p:tag name="ANNOTATION_SLIDE_WIDTH_11" val="960"/>
  <p:tag name="ANNOTATION_SLIDE_HEIGHT_11" val="720"/>
  <p:tag name="ANNOTATION_COUNT" val="11"/>
  <p:tag name="ARTICULATE_NAV_LEVEL" val="1"/>
  <p:tag name="ARTICULATE_SLIDE_PRESENTER_GUID" val="b6e87e67-bc9a-4032-a003-185e0c2d5070"/>
  <p:tag name="ARTICULATE_SLIDE_PAUSE" val="1"/>
  <p:tag name="ARTICULATE_LOCK_SLIDE" val="0"/>
  <p:tag name="ARTICULATE_HIDE_SLIDE" val="0"/>
  <p:tag name="ARTICULATE_PLAYER_CONTROL_PREVIOUS" val="True"/>
  <p:tag name="ARTICULATE_PLAYER_CONTROL_NEXT" val="True"/>
  <p:tag name="ARTICULATE_PLAYER_CONTROL_NOTES" val="True"/>
  <p:tag name="ARTICULATE_USED_LAYOUT" val="7"/>
</p:tagLst>
</file>

<file path=ppt/tags/tag22.xml><?xml version="1.0" encoding="utf-8"?>
<p:tagLst xmlns:a="http://schemas.openxmlformats.org/drawingml/2006/main" xmlns:r="http://schemas.openxmlformats.org/officeDocument/2006/relationships" xmlns:p="http://schemas.openxmlformats.org/presentationml/2006/main">
  <p:tag name="BULLET_6" val="8226"/>
  <p:tag name="BULLET_7" val="8226"/>
  <p:tag name="BULLET_8" val="8226"/>
  <p:tag name="BULLET_1" val="8226"/>
  <p:tag name="BULLET_2" val="8226"/>
  <p:tag name="BULLET_3" val="8226"/>
  <p:tag name="BULLET_4" val="8226"/>
  <p:tag name="BULLET_5" val="8226"/>
</p:tagLst>
</file>

<file path=ppt/tags/tag23.xml><?xml version="1.0" encoding="utf-8"?>
<p:tagLst xmlns:a="http://schemas.openxmlformats.org/drawingml/2006/main" xmlns:r="http://schemas.openxmlformats.org/officeDocument/2006/relationships" xmlns:p="http://schemas.openxmlformats.org/presentationml/2006/main">
  <p:tag name="ARTICULATE_SLIDE_GUID" val="f736a1cf-f989-4b6b-84bf-187e13ca97fc"/>
  <p:tag name="ARTICULATE_TITLE_TAG" val="Full Disk, CONUS, two mesos from 89.5"/>
  <p:tag name="ANNOTATION_TYPE_5" val="0"/>
  <p:tag name="ANNOTATION_ANIMATION_5" val="3"/>
  <p:tag name="ANNOTATION_ROTATION_5" val="180"/>
  <p:tag name="ANNOTATION_SUB_TYPE_5" val="2"/>
  <p:tag name="ANNOTATION_LOOP_COUNT_5" val="1"/>
  <p:tag name="ANNOTATION_BOX_RADIUS_5" val="0"/>
  <p:tag name="ANNOTATION_BORDER_ALPHA_5" val="100"/>
  <p:tag name="ANNOTATION_BORDER_COLOR_5" val="16777215"/>
  <p:tag name="ANNOTATION_FILL_COLOR_5" val="683492"/>
  <p:tag name="ANNOTATION_FILL_ALPHA_5" val="100"/>
  <p:tag name="ANNOTATION_BORDER_WIDTH_5" val="2"/>
  <p:tag name="ANNOTATION_TYPE_6" val="0"/>
  <p:tag name="ANNOTATION_ANIMATION_6" val="3"/>
  <p:tag name="ANNOTATION_ROTATION_6" val="180"/>
  <p:tag name="ANNOTATION_SUB_TYPE_6" val="2"/>
  <p:tag name="ANNOTATION_LOOP_COUNT_6" val="1"/>
  <p:tag name="ANNOTATION_BOX_RADIUS_6" val="0"/>
  <p:tag name="ANNOTATION_BORDER_ALPHA_6" val="100"/>
  <p:tag name="ANNOTATION_BORDER_COLOR_6" val="16777215"/>
  <p:tag name="ANNOTATION_FILL_COLOR_6" val="683492"/>
  <p:tag name="ANNOTATION_FILL_ALPHA_6" val="100"/>
  <p:tag name="ANNOTATION_BORDER_WIDTH_6" val="2"/>
  <p:tag name="ANNOTATION_TYPE_7" val="0"/>
  <p:tag name="ANNOTATION_ANIMATION_7" val="3"/>
  <p:tag name="ANNOTATION_ROTATION_7" val="180"/>
  <p:tag name="ANNOTATION_SUB_TYPE_7" val="2"/>
  <p:tag name="ANNOTATION_LOOP_COUNT_7" val="1"/>
  <p:tag name="ANNOTATION_BOX_RADIUS_7" val="0"/>
  <p:tag name="ANNOTATION_BORDER_ALPHA_7" val="100"/>
  <p:tag name="ANNOTATION_BORDER_COLOR_7" val="16777215"/>
  <p:tag name="ANNOTATION_FILL_COLOR_7" val="683492"/>
  <p:tag name="ANNOTATION_FILL_ALPHA_7" val="100"/>
  <p:tag name="ANNOTATION_BORDER_WIDTH_7" val="2"/>
  <p:tag name="ANNOTATION_TYPE_8" val="0"/>
  <p:tag name="ANNOTATION_ANIMATION_8" val="3"/>
  <p:tag name="ANNOTATION_ROTATION_8" val="180"/>
  <p:tag name="ANNOTATION_SUB_TYPE_8" val="2"/>
  <p:tag name="ANNOTATION_LOOP_COUNT_8" val="1"/>
  <p:tag name="ANNOTATION_BOX_RADIUS_8" val="0"/>
  <p:tag name="ANNOTATION_BORDER_ALPHA_8" val="100"/>
  <p:tag name="ANNOTATION_BORDER_COLOR_8" val="16777215"/>
  <p:tag name="ANNOTATION_FILL_COLOR_8" val="683492"/>
  <p:tag name="ANNOTATION_FILL_ALPHA_8" val="100"/>
  <p:tag name="ANNOTATION_BORDER_WIDTH_8" val="2"/>
  <p:tag name="ANNOTATION_TYPE_9" val="0"/>
  <p:tag name="ANNOTATION_ANIMATION_9" val="3"/>
  <p:tag name="ANNOTATION_ROTATION_9" val="180"/>
  <p:tag name="ANNOTATION_SUB_TYPE_9" val="2"/>
  <p:tag name="ANNOTATION_LOOP_COUNT_9" val="1"/>
  <p:tag name="ANNOTATION_BOX_RADIUS_9" val="0"/>
  <p:tag name="ANNOTATION_BORDER_ALPHA_9" val="100"/>
  <p:tag name="ANNOTATION_BORDER_COLOR_9" val="16777215"/>
  <p:tag name="ANNOTATION_FILL_COLOR_9" val="683492"/>
  <p:tag name="ANNOTATION_FILL_ALPHA_9" val="100"/>
  <p:tag name="ANNOTATION_BORDER_WIDTH_9" val="2"/>
  <p:tag name="ANNOTATION_TYPE_10" val="0"/>
  <p:tag name="ANNOTATION_ANIMATION_10" val="3"/>
  <p:tag name="ANNOTATION_ROTATION_10" val="180"/>
  <p:tag name="ANNOTATION_SUB_TYPE_10" val="2"/>
  <p:tag name="ANNOTATION_LOOP_COUNT_10" val="1"/>
  <p:tag name="ANNOTATION_BOX_RADIUS_10" val="0"/>
  <p:tag name="ANNOTATION_BORDER_ALPHA_10" val="100"/>
  <p:tag name="ANNOTATION_BORDER_COLOR_10" val="16777215"/>
  <p:tag name="ANNOTATION_FILL_COLOR_10" val="683492"/>
  <p:tag name="ANNOTATION_FILL_ALPHA_10" val="100"/>
  <p:tag name="ANNOTATION_BORDER_WIDTH_10" val="2"/>
  <p:tag name="ANNOTATION_TYPE_11" val="0"/>
  <p:tag name="ANNOTATION_ANIMATION_11" val="3"/>
  <p:tag name="ANNOTATION_ROTATION_11" val="180"/>
  <p:tag name="ANNOTATION_SUB_TYPE_11" val="2"/>
  <p:tag name="ANNOTATION_LOOP_COUNT_11" val="1"/>
  <p:tag name="ANNOTATION_BOX_RADIUS_11" val="0"/>
  <p:tag name="ANNOTATION_BORDER_ALPHA_11" val="100"/>
  <p:tag name="ANNOTATION_BORDER_COLOR_11" val="16777215"/>
  <p:tag name="ANNOTATION_FILL_COLOR_11" val="683492"/>
  <p:tag name="ANNOTATION_FILL_ALPHA_11" val="100"/>
  <p:tag name="ANNOTATION_BORDER_WIDTH_11" val="2"/>
  <p:tag name="ANNOTATION_TYPE_12" val="0"/>
  <p:tag name="ANNOTATION_ANIMATION_12" val="3"/>
  <p:tag name="ANNOTATION_ROTATION_12" val="180"/>
  <p:tag name="ANNOTATION_SUB_TYPE_12" val="2"/>
  <p:tag name="ANNOTATION_LOOP_COUNT_12" val="1"/>
  <p:tag name="ANNOTATION_BOX_RADIUS_12" val="0"/>
  <p:tag name="ANNOTATION_BORDER_ALPHA_12" val="100"/>
  <p:tag name="ANNOTATION_BORDER_COLOR_12" val="16777215"/>
  <p:tag name="ANNOTATION_FILL_COLOR_12" val="683492"/>
  <p:tag name="ANNOTATION_FILL_ALPHA_12" val="100"/>
  <p:tag name="ANNOTATION_BORDER_WIDTH_12" val="2"/>
  <p:tag name="ANNOTATION_TYPE_13" val="0"/>
  <p:tag name="ANNOTATION_ANIMATION_13" val="3"/>
  <p:tag name="ANNOTATION_ROTATION_13" val="180"/>
  <p:tag name="ANNOTATION_SUB_TYPE_13" val="2"/>
  <p:tag name="ANNOTATION_LOOP_COUNT_13" val="1"/>
  <p:tag name="ANNOTATION_BOX_RADIUS_13" val="0"/>
  <p:tag name="ANNOTATION_BORDER_ALPHA_13" val="100"/>
  <p:tag name="ANNOTATION_BORDER_COLOR_13" val="16777215"/>
  <p:tag name="ANNOTATION_FILL_COLOR_13" val="683492"/>
  <p:tag name="ANNOTATION_FILL_ALPHA_13" val="100"/>
  <p:tag name="ANNOTATION_BORDER_WIDTH_13" val="2"/>
  <p:tag name="ANNOTATION_TYPE_14" val="0"/>
  <p:tag name="ANNOTATION_ANIMATION_14" val="3"/>
  <p:tag name="ANNOTATION_ROTATION_14" val="180"/>
  <p:tag name="ANNOTATION_SUB_TYPE_14" val="2"/>
  <p:tag name="ANNOTATION_LOOP_COUNT_14" val="1"/>
  <p:tag name="ANNOTATION_BOX_RADIUS_14" val="0"/>
  <p:tag name="ANNOTATION_BORDER_ALPHA_14" val="100"/>
  <p:tag name="ANNOTATION_BORDER_COLOR_14" val="16777215"/>
  <p:tag name="ANNOTATION_FILL_COLOR_14" val="683492"/>
  <p:tag name="ANNOTATION_FILL_ALPHA_14" val="100"/>
  <p:tag name="ANNOTATION_BORDER_WIDTH_14" val="2"/>
  <p:tag name="ARTICULATE_PLAYLIST_ID" val="-1"/>
  <p:tag name="ARTICULATE_SLIDE_NAV" val="8"/>
  <p:tag name="ANNOTATION_TOP_5" val="185.8333"/>
  <p:tag name="ANNOTATION_LEFT_5" val="592.3333"/>
  <p:tag name="ANNOTATION_HEIGHT_5" val="185.8333"/>
  <p:tag name="ANNOTATION_WIDTH_5" val="186.3333"/>
  <p:tag name="ANNOTATION_START_5" val="6.7"/>
  <p:tag name="ANNOTATION_END_5" val="8.2"/>
  <p:tag name="ANNOTATION_SLIDE_HEIGHT_5" val="720"/>
  <p:tag name="ANNOTATION_SLIDE_WIDTH_5" val="960"/>
  <p:tag name="ANNOTATION_SCALE_5" val="100"/>
  <p:tag name="ANNOTATION_TOP_6" val="303.6667"/>
  <p:tag name="ANNOTATION_LEFT_6" val="668.1666"/>
  <p:tag name="ANNOTATION_HEIGHT_6" val="185.8333"/>
  <p:tag name="ANNOTATION_WIDTH_6" val="186.3333"/>
  <p:tag name="ANNOTATION_START_6" val="8.2"/>
  <p:tag name="ANNOTATION_END_6" val="8.8"/>
  <p:tag name="ANNOTATION_SLIDE_HEIGHT_6" val="720"/>
  <p:tag name="ANNOTATION_SLIDE_WIDTH_6" val="960"/>
  <p:tag name="ANNOTATION_SCALE_6" val="100"/>
  <p:tag name="ANNOTATION_TOP_7" val="303.6667"/>
  <p:tag name="ANNOTATION_LEFT_7" val="668.1666"/>
  <p:tag name="ANNOTATION_HEIGHT_7" val="185.8333"/>
  <p:tag name="ANNOTATION_WIDTH_7" val="186.3333"/>
  <p:tag name="ANNOTATION_START_7" val="8.8"/>
  <p:tag name="ANNOTATION_END_7" val="9.4"/>
  <p:tag name="ANNOTATION_SLIDE_HEIGHT_7" val="720"/>
  <p:tag name="ANNOTATION_SLIDE_WIDTH_7" val="960"/>
  <p:tag name="ANNOTATION_SCALE_7" val="100"/>
  <p:tag name="ANNOTATION_TOP_8" val="303.6667"/>
  <p:tag name="ANNOTATION_LEFT_8" val="668.1666"/>
  <p:tag name="ANNOTATION_HEIGHT_8" val="185.8333"/>
  <p:tag name="ANNOTATION_WIDTH_8" val="186.3333"/>
  <p:tag name="ANNOTATION_START_8" val="9.4"/>
  <p:tag name="ANNOTATION_END_8" val="11.6"/>
  <p:tag name="ANNOTATION_SLIDE_HEIGHT_8" val="720"/>
  <p:tag name="ANNOTATION_SLIDE_WIDTH_8" val="960"/>
  <p:tag name="ANNOTATION_SCALE_8" val="100"/>
  <p:tag name="ANNOTATION_TOP_9" val="199.5"/>
  <p:tag name="ANNOTATION_LEFT_9" val="458.3333"/>
  <p:tag name="ANNOTATION_HEIGHT_9" val="185.8333"/>
  <p:tag name="ANNOTATION_WIDTH_9" val="186.3333"/>
  <p:tag name="ANNOTATION_START_9" val="11.6"/>
  <p:tag name="ANNOTATION_END_9" val="12.1"/>
  <p:tag name="ANNOTATION_SLIDE_HEIGHT_9" val="720"/>
  <p:tag name="ANNOTATION_SLIDE_WIDTH_9" val="960"/>
  <p:tag name="ANNOTATION_SCALE_9" val="100"/>
  <p:tag name="ANNOTATION_TOP_10" val="199.5"/>
  <p:tag name="ANNOTATION_LEFT_10" val="458.3333"/>
  <p:tag name="ANNOTATION_HEIGHT_10" val="185.8333"/>
  <p:tag name="ANNOTATION_WIDTH_10" val="186.3333"/>
  <p:tag name="ANNOTATION_START_10" val="12.1"/>
  <p:tag name="ANNOTATION_END_10" val="17.2"/>
  <p:tag name="ANNOTATION_SLIDE_HEIGHT_10" val="720"/>
  <p:tag name="ANNOTATION_SLIDE_WIDTH_10" val="960"/>
  <p:tag name="ANNOTATION_SCALE_10" val="100"/>
  <p:tag name="ANNOTATION_TOP_11" val="198.3333"/>
  <p:tag name="ANNOTATION_LEFT_11" val="432.1667"/>
  <p:tag name="ANNOTATION_HEIGHT_11" val="185.8333"/>
  <p:tag name="ANNOTATION_WIDTH_11" val="186.3333"/>
  <p:tag name="ANNOTATION_START_11" val="17.2"/>
  <p:tag name="ANNOTATION_END_11" val="17.9"/>
  <p:tag name="ANNOTATION_SLIDE_HEIGHT_11" val="720"/>
  <p:tag name="ANNOTATION_SLIDE_WIDTH_11" val="960"/>
  <p:tag name="ANNOTATION_SCALE_11" val="100"/>
  <p:tag name="ANNOTATION_TOP_12" val="198.3333"/>
  <p:tag name="ANNOTATION_LEFT_12" val="432.1667"/>
  <p:tag name="ANNOTATION_HEIGHT_12" val="185.8333"/>
  <p:tag name="ANNOTATION_WIDTH_12" val="186.3333"/>
  <p:tag name="ANNOTATION_START_12" val="17.9"/>
  <p:tag name="ANNOTATION_END_12" val="18.8"/>
  <p:tag name="ANNOTATION_SLIDE_HEIGHT_12" val="720"/>
  <p:tag name="ANNOTATION_SLIDE_WIDTH_12" val="960"/>
  <p:tag name="ANNOTATION_SCALE_12" val="100"/>
  <p:tag name="ANNOTATION_TOP_13" val="198.3333"/>
  <p:tag name="ANNOTATION_LEFT_13" val="432.1667"/>
  <p:tag name="ANNOTATION_HEIGHT_13" val="185.8333"/>
  <p:tag name="ANNOTATION_WIDTH_13" val="186.3333"/>
  <p:tag name="ANNOTATION_START_13" val="18.8"/>
  <p:tag name="ANNOTATION_END_13" val="19.8"/>
  <p:tag name="ANNOTATION_SLIDE_HEIGHT_13" val="720"/>
  <p:tag name="ANNOTATION_SLIDE_WIDTH_13" val="960"/>
  <p:tag name="ANNOTATION_SCALE_13" val="100"/>
  <p:tag name="ANNOTATION_TOP_14" val="198.3333"/>
  <p:tag name="ANNOTATION_LEFT_14" val="432.1667"/>
  <p:tag name="ANNOTATION_HEIGHT_14" val="185.8333"/>
  <p:tag name="ANNOTATION_WIDTH_14" val="186.3333"/>
  <p:tag name="ANNOTATION_START_14" val="19.8"/>
  <p:tag name="ANNOTATION_END_14" val="-1"/>
  <p:tag name="ANNOTATION_SLIDE_HEIGHT_14" val="720"/>
  <p:tag name="ANNOTATION_SLIDE_WIDTH_14" val="960"/>
  <p:tag name="ANNOTATION_SCALE_14" val="100"/>
  <p:tag name="ANNOTATION_TYPE_3" val="0"/>
  <p:tag name="ANNOTATION_START_3" val="7.7"/>
  <p:tag name="ANNOTATION_END_3" val="8.8"/>
  <p:tag name="ANNOTATION_TOP_3" val="194"/>
  <p:tag name="ANNOTATION_LEFT_3" val="459"/>
  <p:tag name="ANNOTATION_WIDTH_3" val="186"/>
  <p:tag name="ANNOTATION_HEIGHT_3" val="186"/>
  <p:tag name="ANNOTATION_ANIMATION_3" val="3"/>
  <p:tag name="ANNOTATION_ROTATION_3" val="180"/>
  <p:tag name="ANNOTATION_SUB_TYPE_3" val="2"/>
  <p:tag name="ANNOTATION_LOOP_COUNT_3" val="1"/>
  <p:tag name="ANNOTATION_BOX_RADIUS_3" val="0"/>
  <p:tag name="ANNOTATION_SCALE_3" val="100"/>
  <p:tag name="ANNOTATION_BORDER_ALPHA_3" val="100"/>
  <p:tag name="ANNOTATION_BORDER_COLOR_3" val="855309"/>
  <p:tag name="ANNOTATION_FILL_COLOR_3" val="683492"/>
  <p:tag name="ANNOTATION_FILL_ALPHA_3" val="100"/>
  <p:tag name="ANNOTATION_BORDER_WIDTH_3" val="3"/>
  <p:tag name="ANNOTATION_SLIDE_WIDTH_3" val="960"/>
  <p:tag name="ANNOTATION_SLIDE_HEIGHT_3" val="720"/>
  <p:tag name="ANNOTATION_TYPE_4" val="0"/>
  <p:tag name="ANNOTATION_START_4" val="8.8"/>
  <p:tag name="ANNOTATION_END_4" val="12.6"/>
  <p:tag name="ANNOTATION_TOP_4" val="292"/>
  <p:tag name="ANNOTATION_LEFT_4" val="670"/>
  <p:tag name="ANNOTATION_WIDTH_4" val="186"/>
  <p:tag name="ANNOTATION_HEIGHT_4" val="186"/>
  <p:tag name="ANNOTATION_ANIMATION_4" val="3"/>
  <p:tag name="ANNOTATION_ROTATION_4" val="180"/>
  <p:tag name="ANNOTATION_SUB_TYPE_4" val="2"/>
  <p:tag name="ANNOTATION_LOOP_COUNT_4" val="1"/>
  <p:tag name="ANNOTATION_BOX_RADIUS_4" val="0"/>
  <p:tag name="ANNOTATION_SCALE_4" val="100"/>
  <p:tag name="ANNOTATION_BORDER_ALPHA_4" val="100"/>
  <p:tag name="ANNOTATION_BORDER_COLOR_4" val="855309"/>
  <p:tag name="ANNOTATION_FILL_COLOR_4" val="683492"/>
  <p:tag name="ANNOTATION_FILL_ALPHA_4" val="100"/>
  <p:tag name="ANNOTATION_BORDER_WIDTH_4" val="3"/>
  <p:tag name="ANNOTATION_SLIDE_WIDTH_4" val="960"/>
  <p:tag name="ANNOTATION_SLIDE_HEIGHT_4" val="720"/>
  <p:tag name="AUDIO_ID" val="333"/>
  <p:tag name="ARTICULATE_AUDIO_RECORDED" val="1"/>
  <p:tag name="ELAPSEDTIME" val="8.7"/>
  <p:tag name="ANNOTATION_TYPE_1" val="0"/>
  <p:tag name="ANNOTATION_START_1" val="2.8"/>
  <p:tag name="ANNOTATION_END_1" val="7.3"/>
  <p:tag name="ANNOTATION_TOP_1" val="395"/>
  <p:tag name="ANNOTATION_LEFT_1" val="443"/>
  <p:tag name="ANNOTATION_WIDTH_1" val="186"/>
  <p:tag name="ANNOTATION_HEIGHT_1" val="186"/>
  <p:tag name="ANNOTATION_ANIMATION_1" val="3"/>
  <p:tag name="ANNOTATION_ROTATION_1" val="0"/>
  <p:tag name="ANNOTATION_SUB_TYPE_1" val="1"/>
  <p:tag name="ANNOTATION_LOOP_COUNT_1" val="1"/>
  <p:tag name="ANNOTATION_BOX_RADIUS_1" val="0"/>
  <p:tag name="ANNOTATION_SCALE_1" val="100"/>
  <p:tag name="ANNOTATION_BORDER_ALPHA_1" val="100"/>
  <p:tag name="ANNOTATION_BORDER_COLOR_1" val="855309"/>
  <p:tag name="ANNOTATION_FILL_COLOR_1" val="683492"/>
  <p:tag name="ANNOTATION_FILL_ALPHA_1" val="100"/>
  <p:tag name="ANNOTATION_BORDER_WIDTH_1" val="3"/>
  <p:tag name="ANNOTATION_SLIDE_WIDTH_1" val="960"/>
  <p:tag name="ANNOTATION_SLIDE_HEIGHT_1" val="720"/>
  <p:tag name="ANNOTATION_TYPE_2" val="0"/>
  <p:tag name="ANNOTATION_START_2" val="7.3"/>
  <p:tag name="ANNOTATION_TOP_2" val="119"/>
  <p:tag name="ANNOTATION_LEFT_2" val="113"/>
  <p:tag name="ANNOTATION_WIDTH_2" val="186"/>
  <p:tag name="ANNOTATION_HEIGHT_2" val="186"/>
  <p:tag name="ANNOTATION_ANIMATION_2" val="3"/>
  <p:tag name="ANNOTATION_ROTATION_2" val="0"/>
  <p:tag name="ANNOTATION_SUB_TYPE_2" val="1"/>
  <p:tag name="ANNOTATION_LOOP_COUNT_2" val="1"/>
  <p:tag name="ANNOTATION_BOX_RADIUS_2" val="0"/>
  <p:tag name="ANNOTATION_SCALE_2" val="100"/>
  <p:tag name="ANNOTATION_BORDER_ALPHA_2" val="100"/>
  <p:tag name="ANNOTATION_BORDER_COLOR_2" val="855309"/>
  <p:tag name="ANNOTATION_FILL_COLOR_2" val="683492"/>
  <p:tag name="ANNOTATION_FILL_ALPHA_2" val="100"/>
  <p:tag name="ANNOTATION_BORDER_WIDTH_2" val="3"/>
  <p:tag name="ANNOTATION_SLIDE_WIDTH_2" val="960"/>
  <p:tag name="ANNOTATION_SLIDE_HEIGHT_2" val="720"/>
  <p:tag name="ANNOTATION_COUNT" val="2"/>
  <p:tag name="ARTICULATE_NAV_LEVEL" val="1"/>
  <p:tag name="ARTICULATE_SLIDE_PRESENTER_GUID" val="b6e87e67-bc9a-4032-a003-185e0c2d5070"/>
  <p:tag name="ARTICULATE_SLIDE_PAUSE" val="1"/>
  <p:tag name="ARTICULATE_LOCK_SLIDE" val="0"/>
  <p:tag name="ARTICULATE_HIDE_SLIDE" val="0"/>
  <p:tag name="ARTICULATE_PLAYER_CONTROL_PREVIOUS" val="True"/>
  <p:tag name="ARTICULATE_PLAYER_CONTROL_NEXT" val="True"/>
  <p:tag name="ARTICULATE_PLAYER_CONTROL_NOTES" val="True"/>
  <p:tag name="ARTICULATE_USED_LAYOUT" val="7"/>
</p:tagLst>
</file>

<file path=ppt/tags/tag2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cottl\AppData\Local\Temp\articulate\presenter\imgtemp\FHGWpbNA_files\slide0001_image001.png"/>
</p:tagLst>
</file>

<file path=ppt/tags/tag2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Lst>
</file>

<file path=ppt/tags/tag26.xml><?xml version="1.0" encoding="utf-8"?>
<p:tagLst xmlns:a="http://schemas.openxmlformats.org/drawingml/2006/main" xmlns:r="http://schemas.openxmlformats.org/officeDocument/2006/relationships" xmlns:p="http://schemas.openxmlformats.org/presentationml/2006/main">
  <p:tag name="ARTICULATE_SLIDE_GUID" val="cda6ddae-8c71-4494-890e-c2edb7007050"/>
  <p:tag name="ANNOTATION_TYPE_10" val="0"/>
  <p:tag name="ANNOTATION_START_10" val="12.2"/>
  <p:tag name="ANNOTATION_TOP_10" val="121.2"/>
  <p:tag name="ANNOTATION_LEFT_10" val="226.5"/>
  <p:tag name="ANNOTATION_WIDTH_10" val="111.8"/>
  <p:tag name="ANNOTATION_HEIGHT_10" val="111.5"/>
  <p:tag name="ANNOTATION_ANIMATION_10" val="3"/>
  <p:tag name="ANNOTATION_ROTATION_10" val="180"/>
  <p:tag name="ANNOTATION_SUB_TYPE_10" val="2"/>
  <p:tag name="ANNOTATION_LOOP_COUNT_10" val="1"/>
  <p:tag name="ANNOTATION_BOX_RADIUS_10" val="0"/>
  <p:tag name="ANNOTATION_SCALE_10" val="125"/>
  <p:tag name="ANNOTATION_BORDER_ALPHA_10" val="100"/>
  <p:tag name="ANNOTATION_BORDER_COLOR_10" val="16777215"/>
  <p:tag name="ANNOTATION_FILL_COLOR_10" val="683492"/>
  <p:tag name="ANNOTATION_FILL_ALPHA_10" val="100"/>
  <p:tag name="ANNOTATION_BORDER_WIDTH_10" val="2"/>
  <p:tag name="ANNOTATION_TYPE_5" val="0"/>
  <p:tag name="ANNOTATION_ANIMATION_5" val="3"/>
  <p:tag name="ANNOTATION_ROTATION_5" val="180"/>
  <p:tag name="ANNOTATION_SUB_TYPE_5" val="2"/>
  <p:tag name="ANNOTATION_LOOP_COUNT_5" val="1"/>
  <p:tag name="ANNOTATION_BOX_RADIUS_5" val="0"/>
  <p:tag name="ANNOTATION_BORDER_ALPHA_5" val="100"/>
  <p:tag name="ANNOTATION_BORDER_COLOR_5" val="16777215"/>
  <p:tag name="ANNOTATION_FILL_COLOR_5" val="683492"/>
  <p:tag name="ANNOTATION_FILL_ALPHA_5" val="100"/>
  <p:tag name="ANNOTATION_BORDER_WIDTH_5" val="2"/>
  <p:tag name="ANNOTATION_TYPE_6" val="0"/>
  <p:tag name="ANNOTATION_ANIMATION_6" val="3"/>
  <p:tag name="ANNOTATION_ROTATION_6" val="180"/>
  <p:tag name="ANNOTATION_SUB_TYPE_6" val="2"/>
  <p:tag name="ANNOTATION_LOOP_COUNT_6" val="1"/>
  <p:tag name="ANNOTATION_BOX_RADIUS_6" val="0"/>
  <p:tag name="ANNOTATION_BORDER_ALPHA_6" val="100"/>
  <p:tag name="ANNOTATION_BORDER_COLOR_6" val="16777215"/>
  <p:tag name="ANNOTATION_FILL_COLOR_6" val="683492"/>
  <p:tag name="ANNOTATION_FILL_ALPHA_6" val="100"/>
  <p:tag name="ANNOTATION_BORDER_WIDTH_6" val="2"/>
  <p:tag name="ANNOTATION_TYPE_7" val="0"/>
  <p:tag name="ANNOTATION_ANIMATION_7" val="3"/>
  <p:tag name="ANNOTATION_ROTATION_7" val="180"/>
  <p:tag name="ANNOTATION_SUB_TYPE_7" val="2"/>
  <p:tag name="ANNOTATION_LOOP_COUNT_7" val="1"/>
  <p:tag name="ANNOTATION_BOX_RADIUS_7" val="0"/>
  <p:tag name="ANNOTATION_BORDER_ALPHA_7" val="100"/>
  <p:tag name="ANNOTATION_BORDER_COLOR_7" val="16777215"/>
  <p:tag name="ANNOTATION_FILL_COLOR_7" val="683492"/>
  <p:tag name="ANNOTATION_FILL_ALPHA_7" val="100"/>
  <p:tag name="ANNOTATION_BORDER_WIDTH_7" val="2"/>
  <p:tag name="ANNOTATION_TYPE_8" val="0"/>
  <p:tag name="ANNOTATION_ANIMATION_8" val="3"/>
  <p:tag name="ANNOTATION_ROTATION_8" val="180"/>
  <p:tag name="ANNOTATION_SUB_TYPE_8" val="2"/>
  <p:tag name="ANNOTATION_LOOP_COUNT_8" val="1"/>
  <p:tag name="ANNOTATION_BOX_RADIUS_8" val="0"/>
  <p:tag name="ANNOTATION_BORDER_ALPHA_8" val="100"/>
  <p:tag name="ANNOTATION_BORDER_COLOR_8" val="16777215"/>
  <p:tag name="ANNOTATION_FILL_COLOR_8" val="683492"/>
  <p:tag name="ANNOTATION_FILL_ALPHA_8" val="100"/>
  <p:tag name="ANNOTATION_BORDER_WIDTH_8" val="2"/>
  <p:tag name="ANNOTATION_TYPE_9" val="0"/>
  <p:tag name="ANNOTATION_ANIMATION_9" val="3"/>
  <p:tag name="ANNOTATION_ROTATION_9" val="180"/>
  <p:tag name="ANNOTATION_SUB_TYPE_9" val="2"/>
  <p:tag name="ANNOTATION_LOOP_COUNT_9" val="1"/>
  <p:tag name="ANNOTATION_BOX_RADIUS_9" val="0"/>
  <p:tag name="ANNOTATION_BORDER_ALPHA_9" val="100"/>
  <p:tag name="ANNOTATION_BORDER_COLOR_9" val="16777215"/>
  <p:tag name="ANNOTATION_FILL_COLOR_9" val="683492"/>
  <p:tag name="ANNOTATION_FILL_ALPHA_9" val="100"/>
  <p:tag name="ANNOTATION_BORDER_WIDTH_9" val="2"/>
  <p:tag name="ARTICULATE_TITLE_TAG" val="Full Disk, CONUS, two mesos, from 75 W"/>
  <p:tag name="ARTICULATE_PLAYLIST_ID" val="-1"/>
  <p:tag name="ARTICULATE_SLIDE_NAV" val="9"/>
  <p:tag name="ANNOTATION_TOP_5" val="290"/>
  <p:tag name="ANNOTATION_LEFT_5" val="598.6667"/>
  <p:tag name="ANNOTATION_HEIGHT_5" val="185.8333"/>
  <p:tag name="ANNOTATION_WIDTH_5" val="186.3333"/>
  <p:tag name="ANNOTATION_START_5" val="6.6"/>
  <p:tag name="ANNOTATION_END_5" val="8.3"/>
  <p:tag name="ANNOTATION_SLIDE_HEIGHT_5" val="720"/>
  <p:tag name="ANNOTATION_SLIDE_WIDTH_5" val="960"/>
  <p:tag name="ANNOTATION_SCALE_5" val="100"/>
  <p:tag name="ANNOTATION_TOP_6" val="197"/>
  <p:tag name="ANNOTATION_LEFT_6" val="399.8333"/>
  <p:tag name="ANNOTATION_HEIGHT_6" val="185.8333"/>
  <p:tag name="ANNOTATION_WIDTH_6" val="186.3333"/>
  <p:tag name="ANNOTATION_START_6" val="8.3"/>
  <p:tag name="ANNOTATION_END_6" val="10.8"/>
  <p:tag name="ANNOTATION_SLIDE_HEIGHT_6" val="720"/>
  <p:tag name="ANNOTATION_SLIDE_WIDTH_6" val="960"/>
  <p:tag name="ANNOTATION_SCALE_6" val="100"/>
  <p:tag name="ANNOTATION_TOP_7" val="199.5"/>
  <p:tag name="ANNOTATION_LEFT_7" val="373.8333"/>
  <p:tag name="ANNOTATION_HEIGHT_7" val="185.8333"/>
  <p:tag name="ANNOTATION_WIDTH_7" val="186.3333"/>
  <p:tag name="ANNOTATION_START_7" val="10.8"/>
  <p:tag name="ANNOTATION_END_7" val="11.5"/>
  <p:tag name="ANNOTATION_SLIDE_HEIGHT_7" val="720"/>
  <p:tag name="ANNOTATION_SLIDE_WIDTH_7" val="960"/>
  <p:tag name="ANNOTATION_SCALE_7" val="100"/>
  <p:tag name="ANNOTATION_TOP_8" val="199.5"/>
  <p:tag name="ANNOTATION_LEFT_8" val="373.8333"/>
  <p:tag name="ANNOTATION_HEIGHT_8" val="185.8333"/>
  <p:tag name="ANNOTATION_WIDTH_8" val="186.3333"/>
  <p:tag name="ANNOTATION_START_8" val="11.5"/>
  <p:tag name="ANNOTATION_END_8" val="12.4"/>
  <p:tag name="ANNOTATION_SLIDE_HEIGHT_8" val="720"/>
  <p:tag name="ANNOTATION_SLIDE_WIDTH_8" val="960"/>
  <p:tag name="ANNOTATION_SCALE_8" val="100"/>
  <p:tag name="ANNOTATION_TOP_9" val="198.3333"/>
  <p:tag name="ANNOTATION_LEFT_9" val="372.5"/>
  <p:tag name="ANNOTATION_HEIGHT_9" val="185.8333"/>
  <p:tag name="ANNOTATION_WIDTH_9" val="186.3333"/>
  <p:tag name="ANNOTATION_START_9" val="12.4"/>
  <p:tag name="ANNOTATION_END_9" val="-1"/>
  <p:tag name="ANNOTATION_SLIDE_HEIGHT_9" val="720"/>
  <p:tag name="ANNOTATION_SLIDE_WIDTH_9" val="960"/>
  <p:tag name="ANNOTATION_SCALE_9" val="100"/>
  <p:tag name="AUDIO_ID" val="334"/>
  <p:tag name="ARTICULATE_AUDIO_RECORDED" val="1"/>
  <p:tag name="ELAPSEDTIME" val="11.3"/>
  <p:tag name="ANNOTATION_TYPE_1" val="0"/>
  <p:tag name="ANNOTATION_START_1" val="2.1"/>
  <p:tag name="ANNOTATION_END_1" val="4.8"/>
  <p:tag name="ANNOTATION_TOP_1" val="652"/>
  <p:tag name="ANNOTATION_LEFT_1" val="685"/>
  <p:tag name="ANNOTATION_WIDTH_1" val="186"/>
  <p:tag name="ANNOTATION_HEIGHT_1" val="186"/>
  <p:tag name="ANNOTATION_ANIMATION_1" val="3"/>
  <p:tag name="ANNOTATION_ROTATION_1" val="0"/>
  <p:tag name="ANNOTATION_SUB_TYPE_1" val="1"/>
  <p:tag name="ANNOTATION_LOOP_COUNT_1" val="1"/>
  <p:tag name="ANNOTATION_BOX_RADIUS_1" val="0"/>
  <p:tag name="ANNOTATION_SCALE_1" val="100"/>
  <p:tag name="ANNOTATION_BORDER_ALPHA_1" val="100"/>
  <p:tag name="ANNOTATION_BORDER_COLOR_1" val="855309"/>
  <p:tag name="ANNOTATION_FILL_COLOR_1" val="683492"/>
  <p:tag name="ANNOTATION_FILL_ALPHA_1" val="100"/>
  <p:tag name="ANNOTATION_BORDER_WIDTH_1" val="3"/>
  <p:tag name="ANNOTATION_SLIDE_WIDTH_1" val="960"/>
  <p:tag name="ANNOTATION_SLIDE_HEIGHT_1" val="720"/>
  <p:tag name="ANNOTATION_TYPE_2" val="0"/>
  <p:tag name="ANNOTATION_START_2" val="4.8"/>
  <p:tag name="ANNOTATION_END_2" val="8.0"/>
  <p:tag name="ANNOTATION_TOP_2" val="227"/>
  <p:tag name="ANNOTATION_LEFT_2" val="547"/>
  <p:tag name="ANNOTATION_WIDTH_2" val="186"/>
  <p:tag name="ANNOTATION_HEIGHT_2" val="186"/>
  <p:tag name="ANNOTATION_ANIMATION_2" val="3"/>
  <p:tag name="ANNOTATION_ROTATION_2" val="0"/>
  <p:tag name="ANNOTATION_SUB_TYPE_2" val="1"/>
  <p:tag name="ANNOTATION_LOOP_COUNT_2" val="1"/>
  <p:tag name="ANNOTATION_BOX_RADIUS_2" val="0"/>
  <p:tag name="ANNOTATION_SCALE_2" val="100"/>
  <p:tag name="ANNOTATION_BORDER_ALPHA_2" val="100"/>
  <p:tag name="ANNOTATION_BORDER_COLOR_2" val="855309"/>
  <p:tag name="ANNOTATION_FILL_COLOR_2" val="683492"/>
  <p:tag name="ANNOTATION_FILL_ALPHA_2" val="100"/>
  <p:tag name="ANNOTATION_BORDER_WIDTH_2" val="3"/>
  <p:tag name="ANNOTATION_SLIDE_WIDTH_2" val="960"/>
  <p:tag name="ANNOTATION_SLIDE_HEIGHT_2" val="720"/>
  <p:tag name="ANNOTATION_TYPE_3" val="0"/>
  <p:tag name="ANNOTATION_START_3" val="8.0"/>
  <p:tag name="ANNOTATION_END_3" val="9.2"/>
  <p:tag name="ANNOTATION_TOP_3" val="187"/>
  <p:tag name="ANNOTATION_LEFT_3" val="400"/>
  <p:tag name="ANNOTATION_WIDTH_3" val="186"/>
  <p:tag name="ANNOTATION_HEIGHT_3" val="186"/>
  <p:tag name="ANNOTATION_ANIMATION_3" val="3"/>
  <p:tag name="ANNOTATION_ROTATION_3" val="0"/>
  <p:tag name="ANNOTATION_SUB_TYPE_3" val="1"/>
  <p:tag name="ANNOTATION_LOOP_COUNT_3" val="1"/>
  <p:tag name="ANNOTATION_BOX_RADIUS_3" val="0"/>
  <p:tag name="ANNOTATION_SCALE_3" val="100"/>
  <p:tag name="ANNOTATION_BORDER_ALPHA_3" val="100"/>
  <p:tag name="ANNOTATION_BORDER_COLOR_3" val="855309"/>
  <p:tag name="ANNOTATION_FILL_COLOR_3" val="683492"/>
  <p:tag name="ANNOTATION_FILL_ALPHA_3" val="100"/>
  <p:tag name="ANNOTATION_BORDER_WIDTH_3" val="3"/>
  <p:tag name="ANNOTATION_SLIDE_WIDTH_3" val="960"/>
  <p:tag name="ANNOTATION_SLIDE_HEIGHT_3" val="720"/>
  <p:tag name="ANNOTATION_TYPE_4" val="0"/>
  <p:tag name="ANNOTATION_START_4" val="9.2"/>
  <p:tag name="ANNOTATION_TOP_4" val="180"/>
  <p:tag name="ANNOTATION_LEFT_4" val="468"/>
  <p:tag name="ANNOTATION_WIDTH_4" val="186"/>
  <p:tag name="ANNOTATION_HEIGHT_4" val="186"/>
  <p:tag name="ANNOTATION_ANIMATION_4" val="3"/>
  <p:tag name="ANNOTATION_ROTATION_4" val="0"/>
  <p:tag name="ANNOTATION_SUB_TYPE_4" val="1"/>
  <p:tag name="ANNOTATION_LOOP_COUNT_4" val="1"/>
  <p:tag name="ANNOTATION_BOX_RADIUS_4" val="0"/>
  <p:tag name="ANNOTATION_SCALE_4" val="100"/>
  <p:tag name="ANNOTATION_BORDER_ALPHA_4" val="100"/>
  <p:tag name="ANNOTATION_BORDER_COLOR_4" val="855309"/>
  <p:tag name="ANNOTATION_FILL_COLOR_4" val="683492"/>
  <p:tag name="ANNOTATION_FILL_ALPHA_4" val="100"/>
  <p:tag name="ANNOTATION_BORDER_WIDTH_4" val="3"/>
  <p:tag name="ANNOTATION_SLIDE_WIDTH_4" val="960"/>
  <p:tag name="ANNOTATION_SLIDE_HEIGHT_4" val="720"/>
  <p:tag name="ANNOTATION_COUNT" val="4"/>
  <p:tag name="ARTICULATE_NAV_LEVEL" val="1"/>
  <p:tag name="ARTICULATE_SLIDE_PRESENTER_GUID" val="b6e87e67-bc9a-4032-a003-185e0c2d5070"/>
  <p:tag name="ARTICULATE_SLIDE_PAUSE" val="1"/>
  <p:tag name="ARTICULATE_LOCK_SLIDE" val="0"/>
  <p:tag name="ARTICULATE_HIDE_SLIDE" val="0"/>
  <p:tag name="ARTICULATE_PLAYER_CONTROL_PREVIOUS" val="True"/>
  <p:tag name="ARTICULATE_PLAYER_CONTROL_NEXT" val="True"/>
  <p:tag name="ARTICULATE_PLAYER_CONTROL_NOTES" val="True"/>
  <p:tag name="ARTICULATE_USED_LAYOUT" val="7"/>
</p:tagLst>
</file>

<file path=ppt/tags/tag27.xml><?xml version="1.0" encoding="utf-8"?>
<p:tagLst xmlns:a="http://schemas.openxmlformats.org/drawingml/2006/main" xmlns:r="http://schemas.openxmlformats.org/officeDocument/2006/relationships" xmlns:p="http://schemas.openxmlformats.org/presentationml/2006/main">
  <p:tag name="BULLET_5" val="8226"/>
  <p:tag name="BULLET_6" val="8226"/>
  <p:tag name="BULLET_7" val="8226"/>
  <p:tag name="BULLET_8" val="8226"/>
  <p:tag name="BULLET_1" val="8226"/>
  <p:tag name="BULLET_2" val="8226"/>
  <p:tag name="BULLET_3" val="8226"/>
  <p:tag name="BULLET_4" val="8226"/>
  <p:tag name="MARGIN_1" val="0"/>
  <p:tag name="MARGIN_2" val="36"/>
  <p:tag name="MARGIN_3" val="72"/>
  <p:tag name="MARGIN_4" val="108"/>
  <p:tag name="MARGIN_5" val="144"/>
  <p:tag name="FONT_SIZE" val="12"/>
</p:tagLst>
</file>

<file path=ppt/tags/tag28.xml><?xml version="1.0" encoding="utf-8"?>
<p:tagLst xmlns:a="http://schemas.openxmlformats.org/drawingml/2006/main" xmlns:r="http://schemas.openxmlformats.org/officeDocument/2006/relationships" xmlns:p="http://schemas.openxmlformats.org/presentationml/2006/main">
  <p:tag name="AUDIO_ID" val="371"/>
  <p:tag name="ARTICULATE_AUDIO_RECORDED" val="1"/>
  <p:tag name="ELAPSEDTIME" val="19.7"/>
  <p:tag name="ANNOTATION_TYPE_1" val="0"/>
  <p:tag name="ANNOTATION_START_1" val="4.7"/>
  <p:tag name="ANNOTATION_END_1" val="15.1"/>
  <p:tag name="ANNOTATION_TOP_1" val="94"/>
  <p:tag name="ANNOTATION_LEFT_1" val="861"/>
  <p:tag name="ANNOTATION_WIDTH_1" val="186"/>
  <p:tag name="ANNOTATION_HEIGHT_1" val="186"/>
  <p:tag name="ANNOTATION_ANIMATION_1" val="3"/>
  <p:tag name="ANNOTATION_ROTATION_1" val="180"/>
  <p:tag name="ANNOTATION_SUB_TYPE_1" val="1"/>
  <p:tag name="ANNOTATION_LOOP_COUNT_1" val="1"/>
  <p:tag name="ANNOTATION_BOX_RADIUS_1" val="0"/>
  <p:tag name="ANNOTATION_SCALE_1" val="100"/>
  <p:tag name="ANNOTATION_BORDER_ALPHA_1" val="100"/>
  <p:tag name="ANNOTATION_BORDER_COLOR_1" val="855309"/>
  <p:tag name="ANNOTATION_FILL_COLOR_1" val="683492"/>
  <p:tag name="ANNOTATION_FILL_ALPHA_1" val="100"/>
  <p:tag name="ANNOTATION_BORDER_WIDTH_1" val="3"/>
  <p:tag name="ANNOTATION_SLIDE_WIDTH_1" val="960"/>
  <p:tag name="ANNOTATION_SLIDE_HEIGHT_1" val="720"/>
  <p:tag name="ANNOTATION_TYPE_2" val="0"/>
  <p:tag name="ANNOTATION_START_2" val="15.1"/>
  <p:tag name="ANNOTATION_END_2" val="18.9"/>
  <p:tag name="ANNOTATION_TOP_2" val="374"/>
  <p:tag name="ANNOTATION_LEFT_2" val="733"/>
  <p:tag name="ANNOTATION_WIDTH_2" val="186"/>
  <p:tag name="ANNOTATION_HEIGHT_2" val="186"/>
  <p:tag name="ANNOTATION_ANIMATION_2" val="3"/>
  <p:tag name="ANNOTATION_ROTATION_2" val="180"/>
  <p:tag name="ANNOTATION_SUB_TYPE_2" val="1"/>
  <p:tag name="ANNOTATION_LOOP_COUNT_2" val="1"/>
  <p:tag name="ANNOTATION_BOX_RADIUS_2" val="0"/>
  <p:tag name="ANNOTATION_SCALE_2" val="100"/>
  <p:tag name="ANNOTATION_BORDER_ALPHA_2" val="100"/>
  <p:tag name="ANNOTATION_BORDER_COLOR_2" val="855309"/>
  <p:tag name="ANNOTATION_FILL_COLOR_2" val="683492"/>
  <p:tag name="ANNOTATION_FILL_ALPHA_2" val="100"/>
  <p:tag name="ANNOTATION_BORDER_WIDTH_2" val="3"/>
  <p:tag name="ANNOTATION_SLIDE_WIDTH_2" val="960"/>
  <p:tag name="ANNOTATION_SLIDE_HEIGHT_2" val="720"/>
  <p:tag name="ANNOTATION_TYPE_3" val="0"/>
  <p:tag name="ANNOTATION_START_3" val="18.9"/>
  <p:tag name="ANNOTATION_TOP_3" val="664"/>
  <p:tag name="ANNOTATION_LEFT_3" val="811"/>
  <p:tag name="ANNOTATION_WIDTH_3" val="186"/>
  <p:tag name="ANNOTATION_HEIGHT_3" val="186"/>
  <p:tag name="ANNOTATION_ANIMATION_3" val="3"/>
  <p:tag name="ANNOTATION_ROTATION_3" val="180"/>
  <p:tag name="ANNOTATION_SUB_TYPE_3" val="1"/>
  <p:tag name="ANNOTATION_LOOP_COUNT_3" val="1"/>
  <p:tag name="ANNOTATION_BOX_RADIUS_3" val="0"/>
  <p:tag name="ANNOTATION_SCALE_3" val="100"/>
  <p:tag name="ANNOTATION_BORDER_ALPHA_3" val="100"/>
  <p:tag name="ANNOTATION_BORDER_COLOR_3" val="855309"/>
  <p:tag name="ANNOTATION_FILL_COLOR_3" val="683492"/>
  <p:tag name="ANNOTATION_FILL_ALPHA_3" val="100"/>
  <p:tag name="ANNOTATION_BORDER_WIDTH_3" val="3"/>
  <p:tag name="ANNOTATION_SLIDE_WIDTH_3" val="960"/>
  <p:tag name="ANNOTATION_SLIDE_HEIGHT_3" val="720"/>
  <p:tag name="ANNOTATION_COUNT" val="3"/>
  <p:tag name="ARTICULATE_NAV_LEVEL" val="1"/>
  <p:tag name="ARTICULATE_SLIDE_PRESENTER_GUID" val="b6e87e67-bc9a-4032-a003-185e0c2d5070"/>
  <p:tag name="ARTICULATE_SLIDE_PAUSE" val="0"/>
  <p:tag name="ARTICULATE_LOCK_SLIDE" val="0"/>
  <p:tag name="ARTICULATE_HIDE_SLIDE" val="0"/>
  <p:tag name="ARTICULATE_PLAYER_CONTROL_PREVIOUS" val="True"/>
  <p:tag name="ARTICULATE_PLAYER_CONTROL_NEXT" val="True"/>
  <p:tag name="ARTICULATE_USED_LAYOUT" val="2"/>
</p:tagLst>
</file>

<file path=ppt/tags/tag29.xml><?xml version="1.0" encoding="utf-8"?>
<p:tagLst xmlns:a="http://schemas.openxmlformats.org/drawingml/2006/main" xmlns:r="http://schemas.openxmlformats.org/officeDocument/2006/relationships" xmlns:p="http://schemas.openxmlformats.org/presentationml/2006/main">
  <p:tag name="BULLET_1" val="8226"/>
</p:tagLst>
</file>

<file path=ppt/tags/tag3.xml><?xml version="1.0" encoding="utf-8"?>
<p:tagLst xmlns:a="http://schemas.openxmlformats.org/drawingml/2006/main" xmlns:r="http://schemas.openxmlformats.org/officeDocument/2006/relationships" xmlns:p="http://schemas.openxmlformats.org/presentationml/2006/main">
  <p:tag name="ANNOTATION_TYPE_7" val="0"/>
  <p:tag name="ANNOTATION_START_7" val="14.6"/>
  <p:tag name="ANNOTATION_END_7" val="16.0"/>
  <p:tag name="ANNOTATION_TOP_7" val="159.1"/>
  <p:tag name="ANNOTATION_LEFT_7" val="361.4"/>
  <p:tag name="ANNOTATION_WIDTH_7" val="111.8"/>
  <p:tag name="ANNOTATION_HEIGHT_7" val="111.5"/>
  <p:tag name="ANNOTATION_ANIMATION_7" val="3"/>
  <p:tag name="ANNOTATION_ROTATION_7" val="270"/>
  <p:tag name="ANNOTATION_SUB_TYPE_7" val="2"/>
  <p:tag name="ANNOTATION_LOOP_COUNT_7" val="1"/>
  <p:tag name="ANNOTATION_BOX_RADIUS_7" val="0"/>
  <p:tag name="ANNOTATION_SCALE_7" val="125"/>
  <p:tag name="ANNOTATION_BORDER_ALPHA_7" val="100"/>
  <p:tag name="ANNOTATION_BORDER_COLOR_7" val="16777215"/>
  <p:tag name="ANNOTATION_FILL_COLOR_7" val="683492"/>
  <p:tag name="ANNOTATION_FILL_ALPHA_7" val="100"/>
  <p:tag name="ANNOTATION_BORDER_WIDTH_7" val="2"/>
  <p:tag name="ANNOTATION_TYPE_8" val="0"/>
  <p:tag name="ANNOTATION_START_8" val="16.0"/>
  <p:tag name="ANNOTATION_END_8" val="17.6"/>
  <p:tag name="ANNOTATION_TOP_8" val="157.6"/>
  <p:tag name="ANNOTATION_LEFT_8" val="214.6"/>
  <p:tag name="ANNOTATION_WIDTH_8" val="111.8"/>
  <p:tag name="ANNOTATION_HEIGHT_8" val="111.5"/>
  <p:tag name="ANNOTATION_ANIMATION_8" val="3"/>
  <p:tag name="ANNOTATION_ROTATION_8" val="270"/>
  <p:tag name="ANNOTATION_SUB_TYPE_8" val="2"/>
  <p:tag name="ANNOTATION_LOOP_COUNT_8" val="1"/>
  <p:tag name="ANNOTATION_BOX_RADIUS_8" val="0"/>
  <p:tag name="ANNOTATION_SCALE_8" val="125"/>
  <p:tag name="ANNOTATION_BORDER_ALPHA_8" val="100"/>
  <p:tag name="ANNOTATION_BORDER_COLOR_8" val="16777215"/>
  <p:tag name="ANNOTATION_FILL_COLOR_8" val="683492"/>
  <p:tag name="ANNOTATION_FILL_ALPHA_8" val="100"/>
  <p:tag name="ANNOTATION_BORDER_WIDTH_8" val="2"/>
  <p:tag name="ANNOTATION_TYPE_9" val="0"/>
  <p:tag name="ANNOTATION_START_9" val="17.6"/>
  <p:tag name="ANNOTATION_END_9" val="18.3"/>
  <p:tag name="ANNOTATION_TOP_9" val="180.7"/>
  <p:tag name="ANNOTATION_LEFT_9" val="97.6"/>
  <p:tag name="ANNOTATION_WIDTH_9" val="111.8"/>
  <p:tag name="ANNOTATION_HEIGHT_9" val="111.5"/>
  <p:tag name="ANNOTATION_ANIMATION_9" val="3"/>
  <p:tag name="ANNOTATION_ROTATION_9" val="270"/>
  <p:tag name="ANNOTATION_SUB_TYPE_9" val="2"/>
  <p:tag name="ANNOTATION_LOOP_COUNT_9" val="1"/>
  <p:tag name="ANNOTATION_BOX_RADIUS_9" val="0"/>
  <p:tag name="ANNOTATION_SCALE_9" val="125"/>
  <p:tag name="ANNOTATION_BORDER_ALPHA_9" val="100"/>
  <p:tag name="ANNOTATION_BORDER_COLOR_9" val="16777215"/>
  <p:tag name="ANNOTATION_FILL_COLOR_9" val="683492"/>
  <p:tag name="ANNOTATION_FILL_ALPHA_9" val="100"/>
  <p:tag name="ANNOTATION_BORDER_WIDTH_9" val="2"/>
  <p:tag name="ANNOTATION_TYPE_10" val="0"/>
  <p:tag name="ANNOTATION_START_10" val="18.3"/>
  <p:tag name="ANNOTATION_END_10" val="20.2"/>
  <p:tag name="ANNOTATION_TOP_10" val="180.7"/>
  <p:tag name="ANNOTATION_LEFT_10" val="97.6"/>
  <p:tag name="ANNOTATION_WIDTH_10" val="111.8"/>
  <p:tag name="ANNOTATION_HEIGHT_10" val="111.5"/>
  <p:tag name="ANNOTATION_ANIMATION_10" val="3"/>
  <p:tag name="ANNOTATION_ROTATION_10" val="270"/>
  <p:tag name="ANNOTATION_SUB_TYPE_10" val="2"/>
  <p:tag name="ANNOTATION_LOOP_COUNT_10" val="1"/>
  <p:tag name="ANNOTATION_BOX_RADIUS_10" val="0"/>
  <p:tag name="ANNOTATION_SCALE_10" val="125"/>
  <p:tag name="ANNOTATION_BORDER_ALPHA_10" val="100"/>
  <p:tag name="ANNOTATION_BORDER_COLOR_10" val="16777215"/>
  <p:tag name="ANNOTATION_FILL_COLOR_10" val="683492"/>
  <p:tag name="ANNOTATION_FILL_ALPHA_10" val="100"/>
  <p:tag name="ANNOTATION_BORDER_WIDTH_10" val="2"/>
  <p:tag name="ANNOTATION_TYPE_11" val="0"/>
  <p:tag name="ANNOTATION_START_11" val="20.2"/>
  <p:tag name="ANNOTATION_END_11" val="20.9"/>
  <p:tag name="ANNOTATION_TOP_11" val="180.7"/>
  <p:tag name="ANNOTATION_LEFT_11" val="160.2"/>
  <p:tag name="ANNOTATION_WIDTH_11" val="111.8"/>
  <p:tag name="ANNOTATION_HEIGHT_11" val="111.5"/>
  <p:tag name="ANNOTATION_ANIMATION_11" val="3"/>
  <p:tag name="ANNOTATION_ROTATION_11" val="270"/>
  <p:tag name="ANNOTATION_SUB_TYPE_11" val="2"/>
  <p:tag name="ANNOTATION_LOOP_COUNT_11" val="1"/>
  <p:tag name="ANNOTATION_BOX_RADIUS_11" val="0"/>
  <p:tag name="ANNOTATION_SCALE_11" val="125"/>
  <p:tag name="ANNOTATION_BORDER_ALPHA_11" val="100"/>
  <p:tag name="ANNOTATION_BORDER_COLOR_11" val="16777215"/>
  <p:tag name="ANNOTATION_FILL_COLOR_11" val="683492"/>
  <p:tag name="ANNOTATION_FILL_ALPHA_11" val="100"/>
  <p:tag name="ANNOTATION_BORDER_WIDTH_11" val="2"/>
  <p:tag name="ANNOTATION_TYPE_12" val="0"/>
  <p:tag name="ANNOTATION_START_12" val="20.9"/>
  <p:tag name="ANNOTATION_END_12" val="23.6"/>
  <p:tag name="ANNOTATION_TOP_12" val="180.7"/>
  <p:tag name="ANNOTATION_LEFT_12" val="160.2"/>
  <p:tag name="ANNOTATION_WIDTH_12" val="111.8"/>
  <p:tag name="ANNOTATION_HEIGHT_12" val="111.5"/>
  <p:tag name="ANNOTATION_ANIMATION_12" val="3"/>
  <p:tag name="ANNOTATION_ROTATION_12" val="270"/>
  <p:tag name="ANNOTATION_SUB_TYPE_12" val="2"/>
  <p:tag name="ANNOTATION_LOOP_COUNT_12" val="1"/>
  <p:tag name="ANNOTATION_BOX_RADIUS_12" val="0"/>
  <p:tag name="ANNOTATION_SCALE_12" val="125"/>
  <p:tag name="ANNOTATION_BORDER_ALPHA_12" val="100"/>
  <p:tag name="ANNOTATION_BORDER_COLOR_12" val="16777215"/>
  <p:tag name="ANNOTATION_FILL_COLOR_12" val="683492"/>
  <p:tag name="ANNOTATION_FILL_ALPHA_12" val="100"/>
  <p:tag name="ANNOTATION_BORDER_WIDTH_12" val="2"/>
  <p:tag name="ANNOTATION_TYPE_13" val="0"/>
  <p:tag name="ANNOTATION_START_13" val="23.6"/>
  <p:tag name="ANNOTATION_END_13" val="24.3"/>
  <p:tag name="ANNOTATION_TOP_13" val="179.9"/>
  <p:tag name="ANNOTATION_LEFT_13" val="360.7"/>
  <p:tag name="ANNOTATION_WIDTH_13" val="111.8"/>
  <p:tag name="ANNOTATION_HEIGHT_13" val="111.5"/>
  <p:tag name="ANNOTATION_ANIMATION_13" val="3"/>
  <p:tag name="ANNOTATION_ROTATION_13" val="270"/>
  <p:tag name="ANNOTATION_SUB_TYPE_13" val="2"/>
  <p:tag name="ANNOTATION_LOOP_COUNT_13" val="1"/>
  <p:tag name="ANNOTATION_BOX_RADIUS_13" val="0"/>
  <p:tag name="ANNOTATION_SCALE_13" val="125"/>
  <p:tag name="ANNOTATION_BORDER_ALPHA_13" val="100"/>
  <p:tag name="ANNOTATION_BORDER_COLOR_13" val="16777215"/>
  <p:tag name="ANNOTATION_FILL_COLOR_13" val="683492"/>
  <p:tag name="ANNOTATION_FILL_ALPHA_13" val="100"/>
  <p:tag name="ANNOTATION_BORDER_WIDTH_13" val="2"/>
  <p:tag name="ANNOTATION_TYPE_14" val="0"/>
  <p:tag name="ANNOTATION_START_14" val="24.3"/>
  <p:tag name="ANNOTATION_END_14" val="30.2"/>
  <p:tag name="ANNOTATION_TOP_14" val="179.9"/>
  <p:tag name="ANNOTATION_LEFT_14" val="360.7"/>
  <p:tag name="ANNOTATION_WIDTH_14" val="111.8"/>
  <p:tag name="ANNOTATION_HEIGHT_14" val="111.5"/>
  <p:tag name="ANNOTATION_ANIMATION_14" val="3"/>
  <p:tag name="ANNOTATION_ROTATION_14" val="270"/>
  <p:tag name="ANNOTATION_SUB_TYPE_14" val="2"/>
  <p:tag name="ANNOTATION_LOOP_COUNT_14" val="1"/>
  <p:tag name="ANNOTATION_BOX_RADIUS_14" val="0"/>
  <p:tag name="ANNOTATION_SCALE_14" val="125"/>
  <p:tag name="ANNOTATION_BORDER_ALPHA_14" val="100"/>
  <p:tag name="ANNOTATION_BORDER_COLOR_14" val="16777215"/>
  <p:tag name="ANNOTATION_FILL_COLOR_14" val="683492"/>
  <p:tag name="ANNOTATION_FILL_ALPHA_14" val="100"/>
  <p:tag name="ANNOTATION_BORDER_WIDTH_14" val="2"/>
  <p:tag name="ANNOTATION_TYPE_15" val="1"/>
  <p:tag name="ANNOTATION_START_15" val="30.2"/>
  <p:tag name="ANNOTATION_END_15" val="34.9"/>
  <p:tag name="ANNOTATION_TOP_15" val="212.7"/>
  <p:tag name="ANNOTATION_LEFT_15" val="149.8"/>
  <p:tag name="ANNOTATION_WIDTH_15" val="277.9"/>
  <p:tag name="ANNOTATION_HEIGHT_15" val="99.6"/>
  <p:tag name="ANNOTATION_ANIMATION_15" val="5"/>
  <p:tag name="ANNOTATION_ROTATION_15" val="0"/>
  <p:tag name="ANNOTATION_SUB_TYPE_15" val="9"/>
  <p:tag name="ANNOTATION_LOOP_COUNT_15" val="1"/>
  <p:tag name="ANNOTATION_BOX_RADIUS_15" val="5"/>
  <p:tag name="ANNOTATION_SCALE_15" val="0"/>
  <p:tag name="ANNOTATION_BORDER_ALPHA_15" val="100"/>
  <p:tag name="ANNOTATION_BORDER_COLOR_15" val="0"/>
  <p:tag name="ANNOTATION_FILL_COLOR_15" val="65535"/>
  <p:tag name="ANNOTATION_FILL_ALPHA_15" val="100"/>
  <p:tag name="ANNOTATION_BORDER_WIDTH_15" val="2"/>
  <p:tag name="ANNOTATION_TYPE_16" val="0"/>
  <p:tag name="ANNOTATION_START_16" val="34.9"/>
  <p:tag name="ANNOTATION_END_16" val="37.2"/>
  <p:tag name="ANNOTATION_TOP_16" val="293.7"/>
  <p:tag name="ANNOTATION_LEFT_16" val="342.8"/>
  <p:tag name="ANNOTATION_WIDTH_16" val="111.8"/>
  <p:tag name="ANNOTATION_HEIGHT_16" val="111.5"/>
  <p:tag name="ANNOTATION_ANIMATION_16" val="3"/>
  <p:tag name="ANNOTATION_ROTATION_16" val="270"/>
  <p:tag name="ANNOTATION_SUB_TYPE_16" val="2"/>
  <p:tag name="ANNOTATION_LOOP_COUNT_16" val="1"/>
  <p:tag name="ANNOTATION_BOX_RADIUS_16" val="0"/>
  <p:tag name="ANNOTATION_SCALE_16" val="125"/>
  <p:tag name="ANNOTATION_BORDER_ALPHA_16" val="100"/>
  <p:tag name="ANNOTATION_BORDER_COLOR_16" val="16777215"/>
  <p:tag name="ANNOTATION_FILL_COLOR_16" val="683492"/>
  <p:tag name="ANNOTATION_FILL_ALPHA_16" val="100"/>
  <p:tag name="ANNOTATION_BORDER_WIDTH_16" val="2"/>
  <p:tag name="ARTICULATE_SLIDE_GUID" val="3bfb55f5-7553-44b1-9f53-a8fbd880f51a"/>
  <p:tag name="ARTICULATE_TITLE_TAG" val="Title Slide"/>
  <p:tag name="ARTICULATE_PLAYLIST_ID" val="-1"/>
  <p:tag name="ARTICULATE_SLIDE_NAV" val="1"/>
  <p:tag name="ANNOTATION_TYPE_5" val="2"/>
  <p:tag name="ANNOTATION_START_5" val="26.3"/>
  <p:tag name="ANNOTATION_END_5" val="26.3"/>
  <p:tag name="ANNOTATION_TOP_5" val="-62"/>
  <p:tag name="ANNOTATION_LEFT_5" val="-62"/>
  <p:tag name="ANNOTATION_WIDTH_5" val="1085"/>
  <p:tag name="ANNOTATION_HEIGHT_5" val="845"/>
  <p:tag name="ANNOTATION_ANIMATION_5" val="4"/>
  <p:tag name="ANNOTATION_ROTATION_5" val="0"/>
  <p:tag name="ANNOTATION_SUB_TYPE_5" val="11"/>
  <p:tag name="ANNOTATION_LOOP_COUNT_5" val="1"/>
  <p:tag name="ANNOTATION_BOX_RADIUS_5" val="0"/>
  <p:tag name="ANNOTATION_SCALE_5" val="0"/>
  <p:tag name="ANNOTATION_BORDER_ALPHA_5" val="100"/>
  <p:tag name="ANNOTATION_BORDER_COLOR_5" val="255"/>
  <p:tag name="ANNOTATION_FILL_COLOR_5" val="5921370"/>
  <p:tag name="ANNOTATION_FILL_ALPHA_5" val="50"/>
  <p:tag name="ANNOTATION_BORDER_WIDTH_5" val="3"/>
  <p:tag name="ANNOTATION_SLIDE_WIDTH_5" val="960"/>
  <p:tag name="ANNOTATION_SLIDE_HEIGHT_5" val="720"/>
  <p:tag name="ANNOTATION_TYPE_6" val="2"/>
  <p:tag name="ANNOTATION_START_6" val="26.3"/>
  <p:tag name="ANNOTATION_TOP_6" val="410"/>
  <p:tag name="ANNOTATION_LEFT_6" val="219"/>
  <p:tag name="ANNOTATION_WIDTH_6" val="592"/>
  <p:tag name="ANNOTATION_HEIGHT_6" val="191"/>
  <p:tag name="ANNOTATION_ANIMATION_6" val="4"/>
  <p:tag name="ANNOTATION_ROTATION_6" val="0"/>
  <p:tag name="ANNOTATION_SUB_TYPE_6" val="11"/>
  <p:tag name="ANNOTATION_LOOP_COUNT_6" val="1"/>
  <p:tag name="ANNOTATION_BOX_RADIUS_6" val="5"/>
  <p:tag name="ANNOTATION_SCALE_6" val="0"/>
  <p:tag name="ANNOTATION_BORDER_ALPHA_6" val="100"/>
  <p:tag name="ANNOTATION_BORDER_COLOR_6" val="255"/>
  <p:tag name="ANNOTATION_FILL_COLOR_6" val="5921370"/>
  <p:tag name="ANNOTATION_FILL_ALPHA_6" val="50"/>
  <p:tag name="ANNOTATION_BORDER_WIDTH_6" val="3"/>
  <p:tag name="ANNOTATION_SLIDE_WIDTH_6" val="960"/>
  <p:tag name="ANNOTATION_SLIDE_HEIGHT_6" val="720"/>
  <p:tag name="AUDIO_ID" val="256"/>
  <p:tag name="ARTICULATE_AUDIO_RECORDED" val="1"/>
  <p:tag name="ELAPSEDTIME" val="37.1"/>
  <p:tag name="ANNOTATION_TYPE_1" val="2"/>
  <p:tag name="ANNOTATION_START_1" val="11.1"/>
  <p:tag name="ANNOTATION_END_1" val="11.1"/>
  <p:tag name="ANNOTATION_TOP_1" val="-62"/>
  <p:tag name="ANNOTATION_LEFT_1" val="-62"/>
  <p:tag name="ANNOTATION_WIDTH_1" val="1085"/>
  <p:tag name="ANNOTATION_HEIGHT_1" val="845"/>
  <p:tag name="ANNOTATION_ANIMATION_1" val="4"/>
  <p:tag name="ANNOTATION_ROTATION_1" val="0"/>
  <p:tag name="ANNOTATION_SUB_TYPE_1" val="11"/>
  <p:tag name="ANNOTATION_LOOP_COUNT_1" val="1"/>
  <p:tag name="ANNOTATION_BOX_RADIUS_1" val="0"/>
  <p:tag name="ANNOTATION_SCALE_1" val="0"/>
  <p:tag name="ANNOTATION_BORDER_ALPHA_1" val="100"/>
  <p:tag name="ANNOTATION_BORDER_COLOR_1" val="255"/>
  <p:tag name="ANNOTATION_FILL_COLOR_1" val="5921370"/>
  <p:tag name="ANNOTATION_FILL_ALPHA_1" val="50"/>
  <p:tag name="ANNOTATION_BORDER_WIDTH_1" val="3"/>
  <p:tag name="ANNOTATION_SLIDE_WIDTH_1" val="960"/>
  <p:tag name="ANNOTATION_SLIDE_HEIGHT_1" val="720"/>
  <p:tag name="ANNOTATION_TYPE_2" val="2"/>
  <p:tag name="ANNOTATION_START_2" val="11.1"/>
  <p:tag name="ANNOTATION_END_2" val="27.4"/>
  <p:tag name="ANNOTATION_TOP_2" val="280"/>
  <p:tag name="ANNOTATION_LEFT_2" val="135"/>
  <p:tag name="ANNOTATION_WIDTH_2" val="798"/>
  <p:tag name="ANNOTATION_HEIGHT_2" val="118"/>
  <p:tag name="ANNOTATION_ANIMATION_2" val="4"/>
  <p:tag name="ANNOTATION_ROTATION_2" val="0"/>
  <p:tag name="ANNOTATION_SUB_TYPE_2" val="11"/>
  <p:tag name="ANNOTATION_LOOP_COUNT_2" val="1"/>
  <p:tag name="ANNOTATION_BOX_RADIUS_2" val="5"/>
  <p:tag name="ANNOTATION_SCALE_2" val="0"/>
  <p:tag name="ANNOTATION_BORDER_ALPHA_2" val="100"/>
  <p:tag name="ANNOTATION_BORDER_COLOR_2" val="255"/>
  <p:tag name="ANNOTATION_FILL_COLOR_2" val="5921370"/>
  <p:tag name="ANNOTATION_FILL_ALPHA_2" val="50"/>
  <p:tag name="ANNOTATION_BORDER_WIDTH_2" val="3"/>
  <p:tag name="ANNOTATION_SLIDE_WIDTH_2" val="960"/>
  <p:tag name="ANNOTATION_SLIDE_HEIGHT_2" val="720"/>
  <p:tag name="ANNOTATION_TYPE_3" val="2"/>
  <p:tag name="ANNOTATION_START_3" val="27.4"/>
  <p:tag name="ANNOTATION_END_3" val="27.4"/>
  <p:tag name="ANNOTATION_TOP_3" val="-62"/>
  <p:tag name="ANNOTATION_LEFT_3" val="-62"/>
  <p:tag name="ANNOTATION_WIDTH_3" val="1085"/>
  <p:tag name="ANNOTATION_HEIGHT_3" val="845"/>
  <p:tag name="ANNOTATION_ANIMATION_3" val="4"/>
  <p:tag name="ANNOTATION_ROTATION_3" val="0"/>
  <p:tag name="ANNOTATION_SUB_TYPE_3" val="11"/>
  <p:tag name="ANNOTATION_LOOP_COUNT_3" val="1"/>
  <p:tag name="ANNOTATION_BOX_RADIUS_3" val="0"/>
  <p:tag name="ANNOTATION_SCALE_3" val="0"/>
  <p:tag name="ANNOTATION_BORDER_ALPHA_3" val="100"/>
  <p:tag name="ANNOTATION_BORDER_COLOR_3" val="255"/>
  <p:tag name="ANNOTATION_FILL_COLOR_3" val="5921370"/>
  <p:tag name="ANNOTATION_FILL_ALPHA_3" val="50"/>
  <p:tag name="ANNOTATION_BORDER_WIDTH_3" val="3"/>
  <p:tag name="ANNOTATION_SLIDE_WIDTH_3" val="960"/>
  <p:tag name="ANNOTATION_SLIDE_HEIGHT_3" val="720"/>
  <p:tag name="ANNOTATION_TYPE_4" val="2"/>
  <p:tag name="ANNOTATION_START_4" val="27.4"/>
  <p:tag name="ANNOTATION_TOP_4" val="394"/>
  <p:tag name="ANNOTATION_LEFT_4" val="152"/>
  <p:tag name="ANNOTATION_WIDTH_4" val="733"/>
  <p:tag name="ANNOTATION_HEIGHT_4" val="204"/>
  <p:tag name="ANNOTATION_ANIMATION_4" val="4"/>
  <p:tag name="ANNOTATION_ROTATION_4" val="0"/>
  <p:tag name="ANNOTATION_SUB_TYPE_4" val="11"/>
  <p:tag name="ANNOTATION_LOOP_COUNT_4" val="1"/>
  <p:tag name="ANNOTATION_BOX_RADIUS_4" val="5"/>
  <p:tag name="ANNOTATION_SCALE_4" val="0"/>
  <p:tag name="ANNOTATION_BORDER_ALPHA_4" val="100"/>
  <p:tag name="ANNOTATION_BORDER_COLOR_4" val="255"/>
  <p:tag name="ANNOTATION_FILL_COLOR_4" val="5921370"/>
  <p:tag name="ANNOTATION_FILL_ALPHA_4" val="50"/>
  <p:tag name="ANNOTATION_BORDER_WIDTH_4" val="3"/>
  <p:tag name="ANNOTATION_SLIDE_WIDTH_4" val="960"/>
  <p:tag name="ANNOTATION_SLIDE_HEIGHT_4" val="720"/>
  <p:tag name="ANNOTATION_COUNT" val="4"/>
  <p:tag name="ARTICULATE_NAV_LEVEL" val="1"/>
  <p:tag name="ARTICULATE_SLIDE_PRESENTER_GUID" val="b6e87e67-bc9a-4032-a003-185e0c2d5070"/>
  <p:tag name="ARTICULATE_SLIDE_PAUSE" val="1"/>
  <p:tag name="ARTICULATE_LOCK_SLIDE" val="0"/>
  <p:tag name="ARTICULATE_HIDE_SLIDE" val="0"/>
  <p:tag name="ARTICULATE_PLAYER_CONTROL_PREVIOUS" val="False"/>
  <p:tag name="ARTICULATE_PLAYER_CONTROL_NEXT" val="True"/>
  <p:tag name="ARTICULATE_PLAYER_CONTROL_NOTES" val="True"/>
  <p:tag name="ARTICULATE_USED_LAYOUT" val="1"/>
</p:tagLst>
</file>

<file path=ppt/tags/tag30.xml><?xml version="1.0" encoding="utf-8"?>
<p:tagLst xmlns:a="http://schemas.openxmlformats.org/drawingml/2006/main" xmlns:r="http://schemas.openxmlformats.org/officeDocument/2006/relationships" xmlns:p="http://schemas.openxmlformats.org/presentationml/2006/main">
  <p:tag name="ARTICULATE_SLIDE_GUID" val="32a5d582-77fd-49df-acd3-e978bd0a88c6"/>
  <p:tag name="ANNOTATION_TYPE_5" val="0"/>
  <p:tag name="ANNOTATION_ANIMATION_5" val="3"/>
  <p:tag name="ANNOTATION_ROTATION_5" val="0"/>
  <p:tag name="ANNOTATION_SUB_TYPE_5" val="2"/>
  <p:tag name="ANNOTATION_LOOP_COUNT_5" val="1"/>
  <p:tag name="ANNOTATION_BOX_RADIUS_5" val="0"/>
  <p:tag name="ANNOTATION_BORDER_ALPHA_5" val="100"/>
  <p:tag name="ANNOTATION_BORDER_COLOR_5" val="16777215"/>
  <p:tag name="ANNOTATION_FILL_COLOR_5" val="683492"/>
  <p:tag name="ANNOTATION_FILL_ALPHA_5" val="100"/>
  <p:tag name="ANNOTATION_BORDER_WIDTH_5" val="2"/>
  <p:tag name="ANNOTATION_TYPE_6" val="0"/>
  <p:tag name="ANNOTATION_ANIMATION_6" val="3"/>
  <p:tag name="ANNOTATION_ROTATION_6" val="0"/>
  <p:tag name="ANNOTATION_SUB_TYPE_6" val="2"/>
  <p:tag name="ANNOTATION_LOOP_COUNT_6" val="1"/>
  <p:tag name="ANNOTATION_BOX_RADIUS_6" val="0"/>
  <p:tag name="ANNOTATION_BORDER_ALPHA_6" val="100"/>
  <p:tag name="ANNOTATION_BORDER_COLOR_6" val="16777215"/>
  <p:tag name="ANNOTATION_FILL_COLOR_6" val="683492"/>
  <p:tag name="ANNOTATION_FILL_ALPHA_6" val="100"/>
  <p:tag name="ANNOTATION_BORDER_WIDTH_6" val="2"/>
  <p:tag name="ANNOTATION_TYPE_7" val="0"/>
  <p:tag name="ANNOTATION_ANIMATION_7" val="3"/>
  <p:tag name="ANNOTATION_ROTATION_7" val="0"/>
  <p:tag name="ANNOTATION_SUB_TYPE_7" val="2"/>
  <p:tag name="ANNOTATION_LOOP_COUNT_7" val="1"/>
  <p:tag name="ANNOTATION_BOX_RADIUS_7" val="0"/>
  <p:tag name="ANNOTATION_BORDER_ALPHA_7" val="100"/>
  <p:tag name="ANNOTATION_BORDER_COLOR_7" val="16777215"/>
  <p:tag name="ANNOTATION_FILL_COLOR_7" val="683492"/>
  <p:tag name="ANNOTATION_FILL_ALPHA_7" val="100"/>
  <p:tag name="ANNOTATION_BORDER_WIDTH_7" val="2"/>
  <p:tag name="ANNOTATION_TYPE_8" val="0"/>
  <p:tag name="ANNOTATION_ANIMATION_8" val="3"/>
  <p:tag name="ANNOTATION_ROTATION_8" val="0"/>
  <p:tag name="ANNOTATION_SUB_TYPE_8" val="2"/>
  <p:tag name="ANNOTATION_LOOP_COUNT_8" val="1"/>
  <p:tag name="ANNOTATION_BOX_RADIUS_8" val="0"/>
  <p:tag name="ANNOTATION_BORDER_ALPHA_8" val="100"/>
  <p:tag name="ANNOTATION_BORDER_COLOR_8" val="16777215"/>
  <p:tag name="ANNOTATION_FILL_COLOR_8" val="683492"/>
  <p:tag name="ANNOTATION_FILL_ALPHA_8" val="100"/>
  <p:tag name="ANNOTATION_BORDER_WIDTH_8" val="2"/>
  <p:tag name="ANNOTATION_TYPE_9" val="0"/>
  <p:tag name="ANNOTATION_ANIMATION_9" val="3"/>
  <p:tag name="ANNOTATION_ROTATION_9" val="0"/>
  <p:tag name="ANNOTATION_SUB_TYPE_9" val="2"/>
  <p:tag name="ANNOTATION_LOOP_COUNT_9" val="1"/>
  <p:tag name="ANNOTATION_BOX_RADIUS_9" val="0"/>
  <p:tag name="ANNOTATION_BORDER_ALPHA_9" val="100"/>
  <p:tag name="ANNOTATION_BORDER_COLOR_9" val="16777215"/>
  <p:tag name="ANNOTATION_FILL_COLOR_9" val="683492"/>
  <p:tag name="ANNOTATION_FILL_ALPHA_9" val="100"/>
  <p:tag name="ANNOTATION_BORDER_WIDTH_9" val="2"/>
  <p:tag name="ANNOTATION_TYPE_10" val="0"/>
  <p:tag name="ANNOTATION_ANIMATION_10" val="3"/>
  <p:tag name="ANNOTATION_ROTATION_10" val="0"/>
  <p:tag name="ANNOTATION_SUB_TYPE_10" val="2"/>
  <p:tag name="ANNOTATION_LOOP_COUNT_10" val="1"/>
  <p:tag name="ANNOTATION_BOX_RADIUS_10" val="0"/>
  <p:tag name="ANNOTATION_BORDER_ALPHA_10" val="100"/>
  <p:tag name="ANNOTATION_BORDER_COLOR_10" val="16777215"/>
  <p:tag name="ANNOTATION_FILL_COLOR_10" val="683492"/>
  <p:tag name="ANNOTATION_FILL_ALPHA_10" val="100"/>
  <p:tag name="ANNOTATION_BORDER_WIDTH_10" val="2"/>
  <p:tag name="ANNOTATION_TYPE_11" val="0"/>
  <p:tag name="ANNOTATION_ANIMATION_11" val="3"/>
  <p:tag name="ANNOTATION_ROTATION_11" val="0"/>
  <p:tag name="ANNOTATION_SUB_TYPE_11" val="2"/>
  <p:tag name="ANNOTATION_LOOP_COUNT_11" val="1"/>
  <p:tag name="ANNOTATION_BOX_RADIUS_11" val="0"/>
  <p:tag name="ANNOTATION_BORDER_ALPHA_11" val="100"/>
  <p:tag name="ANNOTATION_BORDER_COLOR_11" val="16777215"/>
  <p:tag name="ANNOTATION_FILL_COLOR_11" val="683492"/>
  <p:tag name="ANNOTATION_FILL_ALPHA_11" val="100"/>
  <p:tag name="ANNOTATION_BORDER_WIDTH_11" val="2"/>
  <p:tag name="ARTICULATE_PLAYLIST_ID" val="-1"/>
  <p:tag name="ARTICULATE_SLIDE_NAV" val="10"/>
  <p:tag name="ANNOTATION_TOP_5" val="406.5"/>
  <p:tag name="ANNOTATION_LEFT_5" val="151.5"/>
  <p:tag name="ANNOTATION_HEIGHT_5" val="185.8333"/>
  <p:tag name="ANNOTATION_WIDTH_5" val="186.3333"/>
  <p:tag name="ANNOTATION_START_5" val="5.3"/>
  <p:tag name="ANNOTATION_END_5" val="6.9"/>
  <p:tag name="ANNOTATION_SLIDE_HEIGHT_5" val="720"/>
  <p:tag name="ANNOTATION_SLIDE_WIDTH_5" val="960"/>
  <p:tag name="ANNOTATION_SCALE_5" val="100"/>
  <p:tag name="ANNOTATION_TOP_6" val="545.3334"/>
  <p:tag name="ANNOTATION_LEFT_6" val="146.5"/>
  <p:tag name="ANNOTATION_HEIGHT_6" val="185.8333"/>
  <p:tag name="ANNOTATION_WIDTH_6" val="186.3333"/>
  <p:tag name="ANNOTATION_START_6" val="6.9"/>
  <p:tag name="ANNOTATION_END_6" val="10.7"/>
  <p:tag name="ANNOTATION_SLIDE_HEIGHT_6" val="720"/>
  <p:tag name="ANNOTATION_SLIDE_WIDTH_6" val="960"/>
  <p:tag name="ANNOTATION_SCALE_6" val="100"/>
  <p:tag name="ANNOTATION_TOP_7" val="576.1667"/>
  <p:tag name="ANNOTATION_LEFT_7" val="211.1667"/>
  <p:tag name="ANNOTATION_HEIGHT_7" val="185.8333"/>
  <p:tag name="ANNOTATION_WIDTH_7" val="186.3333"/>
  <p:tag name="ANNOTATION_START_7" val="10.7"/>
  <p:tag name="ANNOTATION_END_7" val="11.4"/>
  <p:tag name="ANNOTATION_SLIDE_HEIGHT_7" val="720"/>
  <p:tag name="ANNOTATION_SLIDE_WIDTH_7" val="960"/>
  <p:tag name="ANNOTATION_SCALE_7" val="100"/>
  <p:tag name="ANNOTATION_TOP_8" val="576.1667"/>
  <p:tag name="ANNOTATION_LEFT_8" val="211.1667"/>
  <p:tag name="ANNOTATION_HEIGHT_8" val="185.8333"/>
  <p:tag name="ANNOTATION_WIDTH_8" val="186.3333"/>
  <p:tag name="ANNOTATION_START_8" val="11.4"/>
  <p:tag name="ANNOTATION_END_8" val="12.1"/>
  <p:tag name="ANNOTATION_SLIDE_HEIGHT_8" val="720"/>
  <p:tag name="ANNOTATION_SLIDE_WIDTH_8" val="960"/>
  <p:tag name="ANNOTATION_SCALE_8" val="100"/>
  <p:tag name="ANNOTATION_TOP_9" val="576.1667"/>
  <p:tag name="ANNOTATION_LEFT_9" val="211.1667"/>
  <p:tag name="ANNOTATION_HEIGHT_9" val="185.8333"/>
  <p:tag name="ANNOTATION_WIDTH_9" val="186.3333"/>
  <p:tag name="ANNOTATION_START_9" val="12.1"/>
  <p:tag name="ANNOTATION_END_9" val="14.5"/>
  <p:tag name="ANNOTATION_SLIDE_HEIGHT_9" val="720"/>
  <p:tag name="ANNOTATION_SLIDE_WIDTH_9" val="960"/>
  <p:tag name="ANNOTATION_SCALE_9" val="100"/>
  <p:tag name="ANNOTATION_TOP_10" val="572.5"/>
  <p:tag name="ANNOTATION_LEFT_10" val="512.8334"/>
  <p:tag name="ANNOTATION_HEIGHT_10" val="185.8333"/>
  <p:tag name="ANNOTATION_WIDTH_10" val="186.3333"/>
  <p:tag name="ANNOTATION_START_10" val="14.5"/>
  <p:tag name="ANNOTATION_END_10" val="16"/>
  <p:tag name="ANNOTATION_SLIDE_HEIGHT_10" val="720"/>
  <p:tag name="ANNOTATION_SLIDE_WIDTH_10" val="960"/>
  <p:tag name="ANNOTATION_SCALE_10" val="100"/>
  <p:tag name="ANNOTATION_TOP_11" val="577.5"/>
  <p:tag name="ANNOTATION_LEFT_11" val="752.6667"/>
  <p:tag name="ANNOTATION_HEIGHT_11" val="185.8333"/>
  <p:tag name="ANNOTATION_WIDTH_11" val="186.3333"/>
  <p:tag name="ANNOTATION_START_11" val="16"/>
  <p:tag name="ANNOTATION_END_11" val="19.2"/>
  <p:tag name="ANNOTATION_SLIDE_HEIGHT_11" val="720"/>
  <p:tag name="ANNOTATION_SLIDE_WIDTH_11" val="960"/>
  <p:tag name="ANNOTATION_SCALE_11" val="100"/>
  <p:tag name="ANNOTATION_TYPE_4" val="0"/>
  <p:tag name="ANNOTATION_START_4" val="5.9"/>
  <p:tag name="ANNOTATION_END_4" val="16.2"/>
  <p:tag name="ANNOTATION_TOP_4" val="581"/>
  <p:tag name="ANNOTATION_LEFT_4" val="560"/>
  <p:tag name="ANNOTATION_WIDTH_4" val="186"/>
  <p:tag name="ANNOTATION_HEIGHT_4" val="186"/>
  <p:tag name="ANNOTATION_ANIMATION_4" val="3"/>
  <p:tag name="ANNOTATION_ROTATION_4" val="180"/>
  <p:tag name="ANNOTATION_SUB_TYPE_4" val="2"/>
  <p:tag name="ANNOTATION_LOOP_COUNT_4" val="1"/>
  <p:tag name="ANNOTATION_BOX_RADIUS_4" val="0"/>
  <p:tag name="ANNOTATION_SCALE_4" val="100"/>
  <p:tag name="ANNOTATION_BORDER_ALPHA_4" val="100"/>
  <p:tag name="ANNOTATION_BORDER_COLOR_4" val="855309"/>
  <p:tag name="ANNOTATION_FILL_COLOR_4" val="683492"/>
  <p:tag name="ANNOTATION_FILL_ALPHA_4" val="100"/>
  <p:tag name="ANNOTATION_BORDER_WIDTH_4" val="3"/>
  <p:tag name="ANNOTATION_SLIDE_WIDTH_4" val="960"/>
  <p:tag name="ANNOTATION_SLIDE_HEIGHT_4" val="720"/>
  <p:tag name="AUDIO_ID" val="320"/>
  <p:tag name="ARTICULATE_AUDIO_RECORDED" val="1"/>
  <p:tag name="ELAPSEDTIME" val="15.2"/>
  <p:tag name="ANNOTATION_TYPE_1" val="2"/>
  <p:tag name="ANNOTATION_START_1" val="2.3"/>
  <p:tag name="ANNOTATION_END_1" val="2.3"/>
  <p:tag name="ANNOTATION_TOP_1" val="-62"/>
  <p:tag name="ANNOTATION_LEFT_1" val="-62"/>
  <p:tag name="ANNOTATION_WIDTH_1" val="1085"/>
  <p:tag name="ANNOTATION_HEIGHT_1" val="845"/>
  <p:tag name="ANNOTATION_ANIMATION_1" val="4"/>
  <p:tag name="ANNOTATION_ROTATION_1" val="0"/>
  <p:tag name="ANNOTATION_SUB_TYPE_1" val="11"/>
  <p:tag name="ANNOTATION_LOOP_COUNT_1" val="1"/>
  <p:tag name="ANNOTATION_BOX_RADIUS_1" val="0"/>
  <p:tag name="ANNOTATION_SCALE_1" val="0"/>
  <p:tag name="ANNOTATION_BORDER_ALPHA_1" val="100"/>
  <p:tag name="ANNOTATION_BORDER_COLOR_1" val="255"/>
  <p:tag name="ANNOTATION_FILL_COLOR_1" val="5921370"/>
  <p:tag name="ANNOTATION_FILL_ALPHA_1" val="50"/>
  <p:tag name="ANNOTATION_BORDER_WIDTH_1" val="3"/>
  <p:tag name="ANNOTATION_SLIDE_WIDTH_1" val="960"/>
  <p:tag name="ANNOTATION_SLIDE_HEIGHT_1" val="720"/>
  <p:tag name="ANNOTATION_TYPE_2" val="2"/>
  <p:tag name="ANNOTATION_START_2" val="2.3"/>
  <p:tag name="ANNOTATION_END_2" val="6.0"/>
  <p:tag name="ANNOTATION_TOP_2" val="171"/>
  <p:tag name="ANNOTATION_LEFT_2" val="126"/>
  <p:tag name="ANNOTATION_WIDTH_2" val="648"/>
  <p:tag name="ANNOTATION_HEIGHT_2" val="358"/>
  <p:tag name="ANNOTATION_ANIMATION_2" val="4"/>
  <p:tag name="ANNOTATION_ROTATION_2" val="0"/>
  <p:tag name="ANNOTATION_SUB_TYPE_2" val="11"/>
  <p:tag name="ANNOTATION_LOOP_COUNT_2" val="1"/>
  <p:tag name="ANNOTATION_BOX_RADIUS_2" val="5"/>
  <p:tag name="ANNOTATION_SCALE_2" val="0"/>
  <p:tag name="ANNOTATION_BORDER_ALPHA_2" val="100"/>
  <p:tag name="ANNOTATION_BORDER_COLOR_2" val="255"/>
  <p:tag name="ANNOTATION_FILL_COLOR_2" val="5921370"/>
  <p:tag name="ANNOTATION_FILL_ALPHA_2" val="50"/>
  <p:tag name="ANNOTATION_BORDER_WIDTH_2" val="3"/>
  <p:tag name="ANNOTATION_SLIDE_WIDTH_2" val="960"/>
  <p:tag name="ANNOTATION_SLIDE_HEIGHT_2" val="720"/>
  <p:tag name="ANNOTATION_TYPE_3" val="0"/>
  <p:tag name="ANNOTATION_START_3" val="6.0"/>
  <p:tag name="ANNOTATION_TOP_3" val="575"/>
  <p:tag name="ANNOTATION_LEFT_3" val="568"/>
  <p:tag name="ANNOTATION_WIDTH_3" val="186"/>
  <p:tag name="ANNOTATION_HEIGHT_3" val="186"/>
  <p:tag name="ANNOTATION_ANIMATION_3" val="3"/>
  <p:tag name="ANNOTATION_ROTATION_3" val="180"/>
  <p:tag name="ANNOTATION_SUB_TYPE_3" val="1"/>
  <p:tag name="ANNOTATION_LOOP_COUNT_3" val="1"/>
  <p:tag name="ANNOTATION_BOX_RADIUS_3" val="0"/>
  <p:tag name="ANNOTATION_SCALE_3" val="100"/>
  <p:tag name="ANNOTATION_BORDER_ALPHA_3" val="100"/>
  <p:tag name="ANNOTATION_BORDER_COLOR_3" val="855309"/>
  <p:tag name="ANNOTATION_FILL_COLOR_3" val="683492"/>
  <p:tag name="ANNOTATION_FILL_ALPHA_3" val="100"/>
  <p:tag name="ANNOTATION_BORDER_WIDTH_3" val="3"/>
  <p:tag name="ANNOTATION_SLIDE_WIDTH_3" val="960"/>
  <p:tag name="ANNOTATION_SLIDE_HEIGHT_3" val="720"/>
  <p:tag name="ANNOTATION_COUNT" val="3"/>
  <p:tag name="ARTICULATE_NAV_LEVEL" val="1"/>
  <p:tag name="ARTICULATE_SLIDE_PRESENTER_GUID" val="b6e87e67-bc9a-4032-a003-185e0c2d5070"/>
  <p:tag name="ARTICULATE_SLIDE_PAUSE" val="1"/>
  <p:tag name="ARTICULATE_LOCK_SLIDE" val="0"/>
  <p:tag name="ARTICULATE_HIDE_SLIDE" val="0"/>
  <p:tag name="ARTICULATE_PLAYER_CONTROL_PREVIOUS" val="True"/>
  <p:tag name="ARTICULATE_PLAYER_CONTROL_NEXT" val="True"/>
  <p:tag name="ARTICULATE_PLAYER_CONTROL_NOTES" val="True"/>
  <p:tag name="ARTICULATE_USED_LAYOUT" val="1"/>
</p:tagLst>
</file>

<file path=ppt/tags/tag31.xml><?xml version="1.0" encoding="utf-8"?>
<p:tagLst xmlns:a="http://schemas.openxmlformats.org/drawingml/2006/main" xmlns:r="http://schemas.openxmlformats.org/officeDocument/2006/relationships" xmlns:p="http://schemas.openxmlformats.org/presentationml/2006/main">
  <p:tag name="BULLET_1" val="8226"/>
</p:tagLst>
</file>

<file path=ppt/tags/tag32.xml><?xml version="1.0" encoding="utf-8"?>
<p:tagLst xmlns:a="http://schemas.openxmlformats.org/drawingml/2006/main" xmlns:r="http://schemas.openxmlformats.org/officeDocument/2006/relationships" xmlns:p="http://schemas.openxmlformats.org/presentationml/2006/main">
  <p:tag name="ANNOTATION_TYPE_8" val="0"/>
  <p:tag name="ANNOTATION_START_8" val="8.8"/>
  <p:tag name="ANNOTATION_END_8" val="10.2"/>
  <p:tag name="ANNOTATION_TOP_8" val="44.6"/>
  <p:tag name="ANNOTATION_LEFT_8" val="356.2"/>
  <p:tag name="ANNOTATION_WIDTH_8" val="111.8"/>
  <p:tag name="ANNOTATION_HEIGHT_8" val="111.5"/>
  <p:tag name="ANNOTATION_ANIMATION_8" val="3"/>
  <p:tag name="ANNOTATION_ROTATION_8" val="90"/>
  <p:tag name="ANNOTATION_SUB_TYPE_8" val="2"/>
  <p:tag name="ANNOTATION_LOOP_COUNT_8" val="1"/>
  <p:tag name="ANNOTATION_BOX_RADIUS_8" val="0"/>
  <p:tag name="ANNOTATION_SCALE_8" val="125"/>
  <p:tag name="ANNOTATION_BORDER_ALPHA_8" val="100"/>
  <p:tag name="ANNOTATION_BORDER_COLOR_8" val="16777215"/>
  <p:tag name="ANNOTATION_FILL_COLOR_8" val="683492"/>
  <p:tag name="ANNOTATION_FILL_ALPHA_8" val="100"/>
  <p:tag name="ANNOTATION_BORDER_WIDTH_8" val="2"/>
  <p:tag name="ANNOTATION_TYPE_9" val="0"/>
  <p:tag name="ANNOTATION_START_9" val="10.2"/>
  <p:tag name="ANNOTATION_END_9" val="10.8"/>
  <p:tag name="ANNOTATION_TOP_9" val="47.6"/>
  <p:tag name="ANNOTATION_LEFT_9" val="474.7"/>
  <p:tag name="ANNOTATION_WIDTH_9" val="111.8"/>
  <p:tag name="ANNOTATION_HEIGHT_9" val="111.5"/>
  <p:tag name="ANNOTATION_ANIMATION_9" val="3"/>
  <p:tag name="ANNOTATION_ROTATION_9" val="90"/>
  <p:tag name="ANNOTATION_SUB_TYPE_9" val="2"/>
  <p:tag name="ANNOTATION_LOOP_COUNT_9" val="1"/>
  <p:tag name="ANNOTATION_BOX_RADIUS_9" val="0"/>
  <p:tag name="ANNOTATION_SCALE_9" val="125"/>
  <p:tag name="ANNOTATION_BORDER_ALPHA_9" val="100"/>
  <p:tag name="ANNOTATION_BORDER_COLOR_9" val="16777215"/>
  <p:tag name="ANNOTATION_FILL_COLOR_9" val="683492"/>
  <p:tag name="ANNOTATION_FILL_ALPHA_9" val="100"/>
  <p:tag name="ANNOTATION_BORDER_WIDTH_9" val="2"/>
  <p:tag name="ANNOTATION_TYPE_10" val="0"/>
  <p:tag name="ANNOTATION_START_10" val="10.8"/>
  <p:tag name="ANNOTATION_TOP_10" val="47.6"/>
  <p:tag name="ANNOTATION_LEFT_10" val="474.7"/>
  <p:tag name="ANNOTATION_WIDTH_10" val="111.8"/>
  <p:tag name="ANNOTATION_HEIGHT_10" val="111.5"/>
  <p:tag name="ANNOTATION_ANIMATION_10" val="3"/>
  <p:tag name="ANNOTATION_ROTATION_10" val="90"/>
  <p:tag name="ANNOTATION_SUB_TYPE_10" val="2"/>
  <p:tag name="ANNOTATION_LOOP_COUNT_10" val="1"/>
  <p:tag name="ANNOTATION_BOX_RADIUS_10" val="0"/>
  <p:tag name="ANNOTATION_SCALE_10" val="125"/>
  <p:tag name="ANNOTATION_BORDER_ALPHA_10" val="100"/>
  <p:tag name="ANNOTATION_BORDER_COLOR_10" val="16777215"/>
  <p:tag name="ANNOTATION_FILL_COLOR_10" val="683492"/>
  <p:tag name="ANNOTATION_FILL_ALPHA_10" val="100"/>
  <p:tag name="ANNOTATION_BORDER_WIDTH_10" val="2"/>
  <p:tag name="ARTICULATE_SLIDE_GUID" val="7066d651-6ba9-43ae-9039-5454694c03c4"/>
  <p:tag name="ARTICULATE_TITLE_TAG" val="16 Channels on ABI"/>
  <p:tag name="ARTICULATE_PLAYLIST_ID" val="-1"/>
  <p:tag name="ANNOTATION_TYPE_6" val="0"/>
  <p:tag name="ANNOTATION_ANIMATION_6" val="3"/>
  <p:tag name="ANNOTATION_ROTATION_6" val="90"/>
  <p:tag name="ANNOTATION_SUB_TYPE_6" val="2"/>
  <p:tag name="ANNOTATION_LOOP_COUNT_6" val="1"/>
  <p:tag name="ANNOTATION_BOX_RADIUS_6" val="0"/>
  <p:tag name="ANNOTATION_BORDER_ALPHA_6" val="100"/>
  <p:tag name="ANNOTATION_BORDER_COLOR_6" val="16777215"/>
  <p:tag name="ANNOTATION_FILL_COLOR_6" val="683492"/>
  <p:tag name="ANNOTATION_FILL_ALPHA_6" val="100"/>
  <p:tag name="ANNOTATION_BORDER_WIDTH_6" val="2"/>
  <p:tag name="ANNOTATION_TYPE_7" val="0"/>
  <p:tag name="ANNOTATION_ANIMATION_7" val="3"/>
  <p:tag name="ANNOTATION_ROTATION_7" val="90"/>
  <p:tag name="ANNOTATION_SUB_TYPE_7" val="2"/>
  <p:tag name="ANNOTATION_LOOP_COUNT_7" val="1"/>
  <p:tag name="ANNOTATION_BOX_RADIUS_7" val="0"/>
  <p:tag name="ANNOTATION_BORDER_ALPHA_7" val="100"/>
  <p:tag name="ANNOTATION_BORDER_COLOR_7" val="16777215"/>
  <p:tag name="ANNOTATION_FILL_COLOR_7" val="683492"/>
  <p:tag name="ANNOTATION_FILL_ALPHA_7" val="100"/>
  <p:tag name="ANNOTATION_BORDER_WIDTH_7" val="2"/>
  <p:tag name="ARTICULATE_SLIDE_NAV" val="11"/>
  <p:tag name="ANNOTATION_TOP_6" val="91.66666"/>
  <p:tag name="ANNOTATION_LEFT_6" val="609.8333"/>
  <p:tag name="ANNOTATION_HEIGHT_6" val="185.8333"/>
  <p:tag name="ANNOTATION_WIDTH_6" val="186.3333"/>
  <p:tag name="ANNOTATION_START_6" val="7.2"/>
  <p:tag name="ANNOTATION_END_6" val="8.7"/>
  <p:tag name="ANNOTATION_SLIDE_HEIGHT_6" val="720"/>
  <p:tag name="ANNOTATION_SLIDE_WIDTH_6" val="960"/>
  <p:tag name="ANNOTATION_SCALE_6" val="100"/>
  <p:tag name="ANNOTATION_TOP_7" val="93"/>
  <p:tag name="ANNOTATION_LEFT_7" val="812.1666"/>
  <p:tag name="ANNOTATION_HEIGHT_7" val="185.8333"/>
  <p:tag name="ANNOTATION_WIDTH_7" val="186.3333"/>
  <p:tag name="ANNOTATION_START_7" val="8.7"/>
  <p:tag name="ANNOTATION_END_7" val="-1"/>
  <p:tag name="ANNOTATION_SLIDE_HEIGHT_7" val="720"/>
  <p:tag name="ANNOTATION_SLIDE_WIDTH_7" val="960"/>
  <p:tag name="ANNOTATION_SCALE_7" val="100"/>
  <p:tag name="AUDIO_ID" val="343"/>
  <p:tag name="ARTICULATE_AUDIO_RECORDED" val="1"/>
  <p:tag name="ELAPSEDTIME" val="7.8"/>
  <p:tag name="ANNOTATION_TYPE_1" val="0"/>
  <p:tag name="ANNOTATION_START_1" val="1.1"/>
  <p:tag name="ANNOTATION_END_1" val="3.0"/>
  <p:tag name="ANNOTATION_TOP_1" val="95"/>
  <p:tag name="ANNOTATION_LEFT_1" val="40"/>
  <p:tag name="ANNOTATION_WIDTH_1" val="186"/>
  <p:tag name="ANNOTATION_HEIGHT_1" val="186"/>
  <p:tag name="ANNOTATION_ANIMATION_1" val="3"/>
  <p:tag name="ANNOTATION_ROTATION_1" val="90"/>
  <p:tag name="ANNOTATION_SUB_TYPE_1" val="1"/>
  <p:tag name="ANNOTATION_LOOP_COUNT_1" val="1"/>
  <p:tag name="ANNOTATION_BOX_RADIUS_1" val="0"/>
  <p:tag name="ANNOTATION_SCALE_1" val="100"/>
  <p:tag name="ANNOTATION_BORDER_ALPHA_1" val="100"/>
  <p:tag name="ANNOTATION_BORDER_COLOR_1" val="855309"/>
  <p:tag name="ANNOTATION_FILL_COLOR_1" val="683492"/>
  <p:tag name="ANNOTATION_FILL_ALPHA_1" val="100"/>
  <p:tag name="ANNOTATION_BORDER_WIDTH_1" val="3"/>
  <p:tag name="ANNOTATION_SLIDE_WIDTH_1" val="960"/>
  <p:tag name="ANNOTATION_SLIDE_HEIGHT_1" val="720"/>
  <p:tag name="ANNOTATION_TYPE_2" val="0"/>
  <p:tag name="ANNOTATION_START_2" val="3.0"/>
  <p:tag name="ANNOTATION_END_2" val="4.6"/>
  <p:tag name="ANNOTATION_TOP_2" val="92"/>
  <p:tag name="ANNOTATION_LEFT_2" val="170"/>
  <p:tag name="ANNOTATION_WIDTH_2" val="186"/>
  <p:tag name="ANNOTATION_HEIGHT_2" val="186"/>
  <p:tag name="ANNOTATION_ANIMATION_2" val="3"/>
  <p:tag name="ANNOTATION_ROTATION_2" val="90"/>
  <p:tag name="ANNOTATION_SUB_TYPE_2" val="1"/>
  <p:tag name="ANNOTATION_LOOP_COUNT_2" val="1"/>
  <p:tag name="ANNOTATION_BOX_RADIUS_2" val="0"/>
  <p:tag name="ANNOTATION_SCALE_2" val="100"/>
  <p:tag name="ANNOTATION_BORDER_ALPHA_2" val="100"/>
  <p:tag name="ANNOTATION_BORDER_COLOR_2" val="855309"/>
  <p:tag name="ANNOTATION_FILL_COLOR_2" val="683492"/>
  <p:tag name="ANNOTATION_FILL_ALPHA_2" val="100"/>
  <p:tag name="ANNOTATION_BORDER_WIDTH_2" val="3"/>
  <p:tag name="ANNOTATION_SLIDE_WIDTH_2" val="960"/>
  <p:tag name="ANNOTATION_SLIDE_HEIGHT_2" val="720"/>
  <p:tag name="ANNOTATION_TYPE_3" val="0"/>
  <p:tag name="ANNOTATION_START_3" val="4.6"/>
  <p:tag name="ANNOTATION_END_3" val="6.0"/>
  <p:tag name="ANNOTATION_TOP_3" val="93"/>
  <p:tag name="ANNOTATION_LEFT_3" val="388"/>
  <p:tag name="ANNOTATION_WIDTH_3" val="186"/>
  <p:tag name="ANNOTATION_HEIGHT_3" val="186"/>
  <p:tag name="ANNOTATION_ANIMATION_3" val="3"/>
  <p:tag name="ANNOTATION_ROTATION_3" val="90"/>
  <p:tag name="ANNOTATION_SUB_TYPE_3" val="1"/>
  <p:tag name="ANNOTATION_LOOP_COUNT_3" val="1"/>
  <p:tag name="ANNOTATION_BOX_RADIUS_3" val="0"/>
  <p:tag name="ANNOTATION_SCALE_3" val="100"/>
  <p:tag name="ANNOTATION_BORDER_ALPHA_3" val="100"/>
  <p:tag name="ANNOTATION_BORDER_COLOR_3" val="855309"/>
  <p:tag name="ANNOTATION_FILL_COLOR_3" val="683492"/>
  <p:tag name="ANNOTATION_FILL_ALPHA_3" val="100"/>
  <p:tag name="ANNOTATION_BORDER_WIDTH_3" val="3"/>
  <p:tag name="ANNOTATION_SLIDE_WIDTH_3" val="960"/>
  <p:tag name="ANNOTATION_SLIDE_HEIGHT_3" val="720"/>
  <p:tag name="ANNOTATION_TYPE_4" val="0"/>
  <p:tag name="ANNOTATION_START_4" val="6.0"/>
  <p:tag name="ANNOTATION_END_4" val="7.1"/>
  <p:tag name="ANNOTATION_TOP_4" val="94"/>
  <p:tag name="ANNOTATION_LEFT_4" val="614"/>
  <p:tag name="ANNOTATION_WIDTH_4" val="186"/>
  <p:tag name="ANNOTATION_HEIGHT_4" val="186"/>
  <p:tag name="ANNOTATION_ANIMATION_4" val="3"/>
  <p:tag name="ANNOTATION_ROTATION_4" val="90"/>
  <p:tag name="ANNOTATION_SUB_TYPE_4" val="1"/>
  <p:tag name="ANNOTATION_LOOP_COUNT_4" val="1"/>
  <p:tag name="ANNOTATION_BOX_RADIUS_4" val="0"/>
  <p:tag name="ANNOTATION_SCALE_4" val="100"/>
  <p:tag name="ANNOTATION_BORDER_ALPHA_4" val="100"/>
  <p:tag name="ANNOTATION_BORDER_COLOR_4" val="855309"/>
  <p:tag name="ANNOTATION_FILL_COLOR_4" val="683492"/>
  <p:tag name="ANNOTATION_FILL_ALPHA_4" val="100"/>
  <p:tag name="ANNOTATION_BORDER_WIDTH_4" val="3"/>
  <p:tag name="ANNOTATION_SLIDE_WIDTH_4" val="960"/>
  <p:tag name="ANNOTATION_SLIDE_HEIGHT_4" val="720"/>
  <p:tag name="ANNOTATION_TYPE_5" val="0"/>
  <p:tag name="ANNOTATION_START_5" val="7.1"/>
  <p:tag name="ANNOTATION_TOP_5" val="95"/>
  <p:tag name="ANNOTATION_LEFT_5" val="805"/>
  <p:tag name="ANNOTATION_WIDTH_5" val="186"/>
  <p:tag name="ANNOTATION_HEIGHT_5" val="186"/>
  <p:tag name="ANNOTATION_ANIMATION_5" val="3"/>
  <p:tag name="ANNOTATION_ROTATION_5" val="90"/>
  <p:tag name="ANNOTATION_SUB_TYPE_5" val="1"/>
  <p:tag name="ANNOTATION_LOOP_COUNT_5" val="1"/>
  <p:tag name="ANNOTATION_BOX_RADIUS_5" val="0"/>
  <p:tag name="ANNOTATION_SCALE_5" val="100"/>
  <p:tag name="ANNOTATION_BORDER_ALPHA_5" val="100"/>
  <p:tag name="ANNOTATION_BORDER_COLOR_5" val="855309"/>
  <p:tag name="ANNOTATION_FILL_COLOR_5" val="683492"/>
  <p:tag name="ANNOTATION_FILL_ALPHA_5" val="100"/>
  <p:tag name="ANNOTATION_BORDER_WIDTH_5" val="3"/>
  <p:tag name="ANNOTATION_SLIDE_WIDTH_5" val="960"/>
  <p:tag name="ANNOTATION_SLIDE_HEIGHT_5" val="720"/>
  <p:tag name="ANNOTATION_COUNT" val="5"/>
  <p:tag name="ARTICULATE_NAV_LEVEL" val="1"/>
  <p:tag name="ARTICULATE_SLIDE_PRESENTER_GUID" val="b6e87e67-bc9a-4032-a003-185e0c2d5070"/>
  <p:tag name="ARTICULATE_SLIDE_PAUSE" val="1"/>
  <p:tag name="ARTICULATE_LOCK_SLIDE" val="0"/>
  <p:tag name="ARTICULATE_HIDE_SLIDE" val="0"/>
  <p:tag name="ARTICULATE_PLAYER_CONTROL_PREVIOUS" val="True"/>
  <p:tag name="ARTICULATE_PLAYER_CONTROL_NEXT" val="True"/>
  <p:tag name="ARTICULATE_PLAYER_CONTROL_NOTES" val="True"/>
  <p:tag name="ARTICULATE_USED_LAYOUT" val="1"/>
</p:tagLst>
</file>

<file path=ppt/tags/tag33.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0"/>
  <p:tag name="MARGIN_2" val="36"/>
  <p:tag name="MARGIN_3" val="72"/>
  <p:tag name="MARGIN_4" val="108"/>
  <p:tag name="MARGIN_5" val="144"/>
  <p:tag name="FONT_SIZE" val="12"/>
</p:tagLst>
</file>

<file path=ppt/tags/tag34.xml><?xml version="1.0" encoding="utf-8"?>
<p:tagLst xmlns:a="http://schemas.openxmlformats.org/drawingml/2006/main" xmlns:r="http://schemas.openxmlformats.org/officeDocument/2006/relationships" xmlns:p="http://schemas.openxmlformats.org/presentationml/2006/main">
  <p:tag name="ARTICULATE_SLIDE_GUID" val="3f2aec73-757c-460e-838d-f63d276a6565"/>
  <p:tag name="ARTICULATE_TITLE_TAG" val="VIS and near-IR on ABI"/>
  <p:tag name="ANNOTATION_TYPE_5" val="0"/>
  <p:tag name="ANNOTATION_START_5" val="12.5"/>
  <p:tag name="ANNOTATION_END_5" val="13.1"/>
  <p:tag name="ANNOTATION_TOP_5" val="293.0"/>
  <p:tag name="ANNOTATION_LEFT_5" val="29.8"/>
  <p:tag name="ANNOTATION_WIDTH_5" val="111.8"/>
  <p:tag name="ANNOTATION_HEIGHT_5" val="111.5"/>
  <p:tag name="ANNOTATION_ANIMATION_5" val="3"/>
  <p:tag name="ANNOTATION_ROTATION_5" val="0"/>
  <p:tag name="ANNOTATION_SUB_TYPE_5" val="2"/>
  <p:tag name="ANNOTATION_LOOP_COUNT_5" val="1"/>
  <p:tag name="ANNOTATION_BOX_RADIUS_5" val="0"/>
  <p:tag name="ANNOTATION_SCALE_5" val="125"/>
  <p:tag name="ANNOTATION_BORDER_ALPHA_5" val="100"/>
  <p:tag name="ANNOTATION_BORDER_COLOR_5" val="16777215"/>
  <p:tag name="ANNOTATION_FILL_COLOR_5" val="683492"/>
  <p:tag name="ANNOTATION_FILL_ALPHA_5" val="100"/>
  <p:tag name="ANNOTATION_BORDER_WIDTH_5" val="2"/>
  <p:tag name="ANNOTATION_TYPE_6" val="0"/>
  <p:tag name="ANNOTATION_START_6" val="13.1"/>
  <p:tag name="ANNOTATION_END_6" val="13.6"/>
  <p:tag name="ANNOTATION_TOP_6" val="293.0"/>
  <p:tag name="ANNOTATION_LEFT_6" val="29.8"/>
  <p:tag name="ANNOTATION_WIDTH_6" val="111.8"/>
  <p:tag name="ANNOTATION_HEIGHT_6" val="111.5"/>
  <p:tag name="ANNOTATION_ANIMATION_6" val="3"/>
  <p:tag name="ANNOTATION_ROTATION_6" val="0"/>
  <p:tag name="ANNOTATION_SUB_TYPE_6" val="2"/>
  <p:tag name="ANNOTATION_LOOP_COUNT_6" val="1"/>
  <p:tag name="ANNOTATION_BOX_RADIUS_6" val="0"/>
  <p:tag name="ANNOTATION_SCALE_6" val="125"/>
  <p:tag name="ANNOTATION_BORDER_ALPHA_6" val="100"/>
  <p:tag name="ANNOTATION_BORDER_COLOR_6" val="16777215"/>
  <p:tag name="ANNOTATION_FILL_COLOR_6" val="683492"/>
  <p:tag name="ANNOTATION_FILL_ALPHA_6" val="100"/>
  <p:tag name="ANNOTATION_BORDER_WIDTH_6" val="2"/>
  <p:tag name="ANNOTATION_TYPE_7" val="0"/>
  <p:tag name="ANNOTATION_START_7" val="13.6"/>
  <p:tag name="ANNOTATION_TOP_7" val="293.0"/>
  <p:tag name="ANNOTATION_LEFT_7" val="29.8"/>
  <p:tag name="ANNOTATION_WIDTH_7" val="111.8"/>
  <p:tag name="ANNOTATION_HEIGHT_7" val="111.5"/>
  <p:tag name="ANNOTATION_ANIMATION_7" val="3"/>
  <p:tag name="ANNOTATION_ROTATION_7" val="0"/>
  <p:tag name="ANNOTATION_SUB_TYPE_7" val="2"/>
  <p:tag name="ANNOTATION_LOOP_COUNT_7" val="1"/>
  <p:tag name="ANNOTATION_BOX_RADIUS_7" val="0"/>
  <p:tag name="ANNOTATION_SCALE_7" val="125"/>
  <p:tag name="ANNOTATION_BORDER_ALPHA_7" val="100"/>
  <p:tag name="ANNOTATION_BORDER_COLOR_7" val="16777215"/>
  <p:tag name="ANNOTATION_FILL_COLOR_7" val="683492"/>
  <p:tag name="ANNOTATION_FILL_ALPHA_7" val="100"/>
  <p:tag name="ANNOTATION_BORDER_WIDTH_7" val="2"/>
  <p:tag name="ARTICULATE_PLAYLIST_ID" val="-1"/>
  <p:tag name="ARTICULATE_SLIDE_NAV" val="12"/>
  <p:tag name="AUDIO_ID" val="344"/>
  <p:tag name="ARTICULATE_AUDIO_RECORDED" val="1"/>
  <p:tag name="ELAPSEDTIME" val="11.6"/>
  <p:tag name="ANNOTATION_TYPE_1" val="2"/>
  <p:tag name="ANNOTATION_START_1" val="2.8"/>
  <p:tag name="ANNOTATION_END_1" val="2.8"/>
  <p:tag name="ANNOTATION_TOP_1" val="-62"/>
  <p:tag name="ANNOTATION_LEFT_1" val="-62"/>
  <p:tag name="ANNOTATION_WIDTH_1" val="1085"/>
  <p:tag name="ANNOTATION_HEIGHT_1" val="845"/>
  <p:tag name="ANNOTATION_ANIMATION_1" val="4"/>
  <p:tag name="ANNOTATION_ROTATION_1" val="0"/>
  <p:tag name="ANNOTATION_SUB_TYPE_1" val="11"/>
  <p:tag name="ANNOTATION_LOOP_COUNT_1" val="1"/>
  <p:tag name="ANNOTATION_BOX_RADIUS_1" val="0"/>
  <p:tag name="ANNOTATION_SCALE_1" val="0"/>
  <p:tag name="ANNOTATION_BORDER_ALPHA_1" val="100"/>
  <p:tag name="ANNOTATION_BORDER_COLOR_1" val="255"/>
  <p:tag name="ANNOTATION_FILL_COLOR_1" val="5921370"/>
  <p:tag name="ANNOTATION_FILL_ALPHA_1" val="50"/>
  <p:tag name="ANNOTATION_BORDER_WIDTH_1" val="3"/>
  <p:tag name="ANNOTATION_SLIDE_WIDTH_1" val="960"/>
  <p:tag name="ANNOTATION_SLIDE_HEIGHT_1" val="720"/>
  <p:tag name="ANNOTATION_TYPE_2" val="2"/>
  <p:tag name="ANNOTATION_START_2" val="2.8"/>
  <p:tag name="ANNOTATION_END_2" val="6.5"/>
  <p:tag name="ANNOTATION_TOP_2" val="269"/>
  <p:tag name="ANNOTATION_LEFT_2" val="17"/>
  <p:tag name="ANNOTATION_WIDTH_2" val="917"/>
  <p:tag name="ANNOTATION_HEIGHT_2" val="254"/>
  <p:tag name="ANNOTATION_ANIMATION_2" val="4"/>
  <p:tag name="ANNOTATION_ROTATION_2" val="0"/>
  <p:tag name="ANNOTATION_SUB_TYPE_2" val="11"/>
  <p:tag name="ANNOTATION_LOOP_COUNT_2" val="1"/>
  <p:tag name="ANNOTATION_BOX_RADIUS_2" val="5"/>
  <p:tag name="ANNOTATION_SCALE_2" val="0"/>
  <p:tag name="ANNOTATION_BORDER_ALPHA_2" val="100"/>
  <p:tag name="ANNOTATION_BORDER_COLOR_2" val="255"/>
  <p:tag name="ANNOTATION_FILL_COLOR_2" val="5921370"/>
  <p:tag name="ANNOTATION_FILL_ALPHA_2" val="50"/>
  <p:tag name="ANNOTATION_BORDER_WIDTH_2" val="3"/>
  <p:tag name="ANNOTATION_SLIDE_WIDTH_2" val="960"/>
  <p:tag name="ANNOTATION_SLIDE_HEIGHT_2" val="720"/>
  <p:tag name="ANNOTATION_TYPE_3" val="2"/>
  <p:tag name="ANNOTATION_START_3" val="6.5"/>
  <p:tag name="ANNOTATION_END_3" val="6.5"/>
  <p:tag name="ANNOTATION_TOP_3" val="-62"/>
  <p:tag name="ANNOTATION_LEFT_3" val="-62"/>
  <p:tag name="ANNOTATION_WIDTH_3" val="1085"/>
  <p:tag name="ANNOTATION_HEIGHT_3" val="845"/>
  <p:tag name="ANNOTATION_ANIMATION_3" val="4"/>
  <p:tag name="ANNOTATION_ROTATION_3" val="0"/>
  <p:tag name="ANNOTATION_SUB_TYPE_3" val="11"/>
  <p:tag name="ANNOTATION_LOOP_COUNT_3" val="1"/>
  <p:tag name="ANNOTATION_BOX_RADIUS_3" val="0"/>
  <p:tag name="ANNOTATION_SCALE_3" val="0"/>
  <p:tag name="ANNOTATION_BORDER_ALPHA_3" val="100"/>
  <p:tag name="ANNOTATION_BORDER_COLOR_3" val="255"/>
  <p:tag name="ANNOTATION_FILL_COLOR_3" val="5921370"/>
  <p:tag name="ANNOTATION_FILL_ALPHA_3" val="50"/>
  <p:tag name="ANNOTATION_BORDER_WIDTH_3" val="3"/>
  <p:tag name="ANNOTATION_SLIDE_WIDTH_3" val="960"/>
  <p:tag name="ANNOTATION_SLIDE_HEIGHT_3" val="720"/>
  <p:tag name="ANNOTATION_TYPE_4" val="2"/>
  <p:tag name="ANNOTATION_START_4" val="6.5"/>
  <p:tag name="ANNOTATION_TOP_4" val="436"/>
  <p:tag name="ANNOTATION_LEFT_4" val="26"/>
  <p:tag name="ANNOTATION_WIDTH_4" val="900"/>
  <p:tag name="ANNOTATION_HEIGHT_4" val="79"/>
  <p:tag name="ANNOTATION_ANIMATION_4" val="4"/>
  <p:tag name="ANNOTATION_ROTATION_4" val="0"/>
  <p:tag name="ANNOTATION_SUB_TYPE_4" val="11"/>
  <p:tag name="ANNOTATION_LOOP_COUNT_4" val="1"/>
  <p:tag name="ANNOTATION_BOX_RADIUS_4" val="5"/>
  <p:tag name="ANNOTATION_SCALE_4" val="0"/>
  <p:tag name="ANNOTATION_BORDER_ALPHA_4" val="100"/>
  <p:tag name="ANNOTATION_BORDER_COLOR_4" val="255"/>
  <p:tag name="ANNOTATION_FILL_COLOR_4" val="5921370"/>
  <p:tag name="ANNOTATION_FILL_ALPHA_4" val="50"/>
  <p:tag name="ANNOTATION_BORDER_WIDTH_4" val="3"/>
  <p:tag name="ANNOTATION_SLIDE_WIDTH_4" val="960"/>
  <p:tag name="ANNOTATION_SLIDE_HEIGHT_4" val="720"/>
  <p:tag name="ANNOTATION_COUNT" val="4"/>
  <p:tag name="ARTICULATE_NAV_LEVEL" val="1"/>
  <p:tag name="ARTICULATE_SLIDE_PRESENTER_GUID" val="b6e87e67-bc9a-4032-a003-185e0c2d5070"/>
  <p:tag name="ARTICULATE_SLIDE_PAUSE" val="1"/>
  <p:tag name="ARTICULATE_LOCK_SLIDE" val="0"/>
  <p:tag name="ARTICULATE_HIDE_SLIDE" val="0"/>
  <p:tag name="ARTICULATE_PLAYER_CONTROL_PREVIOUS" val="True"/>
  <p:tag name="ARTICULATE_PLAYER_CONTROL_NEXT" val="True"/>
  <p:tag name="ARTICULATE_PLAYER_CONTROL_NOTES" val="True"/>
  <p:tag name="ARTICULATE_USED_LAYOUT" val="1"/>
</p:tagLst>
</file>

<file path=ppt/tags/tag3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MARGIN_1" val="0"/>
  <p:tag name="MARGIN_2" val="36"/>
  <p:tag name="MARGIN_3" val="72"/>
  <p:tag name="MARGIN_4" val="108"/>
  <p:tag name="MARGIN_5" val="144"/>
  <p:tag name="FONT_SIZE" val="12"/>
</p:tagLst>
</file>

<file path=ppt/tags/tag36.xml><?xml version="1.0" encoding="utf-8"?>
<p:tagLst xmlns:a="http://schemas.openxmlformats.org/drawingml/2006/main" xmlns:r="http://schemas.openxmlformats.org/officeDocument/2006/relationships" xmlns:p="http://schemas.openxmlformats.org/presentationml/2006/main">
  <p:tag name="ARTICULATE_SLIDE_GUID" val="dc893a87-ea89-4529-87de-fde72b2752b6"/>
  <p:tag name="ARTICULATE_TITLE_TAG" val="Comparison : ABI vs present GOES"/>
  <p:tag name="ARTICULATE_PLAYLIST_ID" val="-1"/>
  <p:tag name="ARTICULATE_SLIDE_NAV" val="13"/>
  <p:tag name="AUDIO_ID" val="362"/>
  <p:tag name="ARTICULATE_AUDIO_RECORDED" val="1"/>
  <p:tag name="ELAPSEDTIME" val="20.5"/>
  <p:tag name="ANNOTATION_TYPE_1" val="2"/>
  <p:tag name="ANNOTATION_START_1" val="1.8"/>
  <p:tag name="ANNOTATION_END_1" val="1.8"/>
  <p:tag name="ANNOTATION_TOP_1" val="-62"/>
  <p:tag name="ANNOTATION_LEFT_1" val="-62"/>
  <p:tag name="ANNOTATION_WIDTH_1" val="1085"/>
  <p:tag name="ANNOTATION_HEIGHT_1" val="845"/>
  <p:tag name="ANNOTATION_ANIMATION_1" val="4"/>
  <p:tag name="ANNOTATION_ROTATION_1" val="0"/>
  <p:tag name="ANNOTATION_SUB_TYPE_1" val="11"/>
  <p:tag name="ANNOTATION_LOOP_COUNT_1" val="1"/>
  <p:tag name="ANNOTATION_BOX_RADIUS_1" val="0"/>
  <p:tag name="ANNOTATION_SCALE_1" val="0"/>
  <p:tag name="ANNOTATION_BORDER_ALPHA_1" val="100"/>
  <p:tag name="ANNOTATION_BORDER_COLOR_1" val="255"/>
  <p:tag name="ANNOTATION_FILL_COLOR_1" val="5921370"/>
  <p:tag name="ANNOTATION_FILL_ALPHA_1" val="50"/>
  <p:tag name="ANNOTATION_BORDER_WIDTH_1" val="3"/>
  <p:tag name="ANNOTATION_SLIDE_WIDTH_1" val="960"/>
  <p:tag name="ANNOTATION_SLIDE_HEIGHT_1" val="720"/>
  <p:tag name="ANNOTATION_TYPE_2" val="2"/>
  <p:tag name="ANNOTATION_START_2" val="1.8"/>
  <p:tag name="ANNOTATION_END_2" val="9.0"/>
  <p:tag name="ANNOTATION_TOP_2" val="313"/>
  <p:tag name="ANNOTATION_LEFT_2" val="20"/>
  <p:tag name="ANNOTATION_WIDTH_2" val="225"/>
  <p:tag name="ANNOTATION_HEIGHT_2" val="53"/>
  <p:tag name="ANNOTATION_ANIMATION_2" val="4"/>
  <p:tag name="ANNOTATION_ROTATION_2" val="0"/>
  <p:tag name="ANNOTATION_SUB_TYPE_2" val="11"/>
  <p:tag name="ANNOTATION_LOOP_COUNT_2" val="1"/>
  <p:tag name="ANNOTATION_BOX_RADIUS_2" val="5"/>
  <p:tag name="ANNOTATION_SCALE_2" val="0"/>
  <p:tag name="ANNOTATION_BORDER_ALPHA_2" val="100"/>
  <p:tag name="ANNOTATION_BORDER_COLOR_2" val="255"/>
  <p:tag name="ANNOTATION_FILL_COLOR_2" val="5921370"/>
  <p:tag name="ANNOTATION_FILL_ALPHA_2" val="50"/>
  <p:tag name="ANNOTATION_BORDER_WIDTH_2" val="3"/>
  <p:tag name="ANNOTATION_SLIDE_WIDTH_2" val="960"/>
  <p:tag name="ANNOTATION_SLIDE_HEIGHT_2" val="720"/>
  <p:tag name="ANNOTATION_TYPE_3" val="0"/>
  <p:tag name="ANNOTATION_START_3" val="9.0"/>
  <p:tag name="ANNOTATION_END_3" val="9.9"/>
  <p:tag name="ANNOTATION_TOP_3" val="305"/>
  <p:tag name="ANNOTATION_LEFT_3" val="104"/>
  <p:tag name="ANNOTATION_WIDTH_3" val="186"/>
  <p:tag name="ANNOTATION_HEIGHT_3" val="186"/>
  <p:tag name="ANNOTATION_ANIMATION_3" val="3"/>
  <p:tag name="ANNOTATION_ROTATION_3" val="180"/>
  <p:tag name="ANNOTATION_SUB_TYPE_3" val="1"/>
  <p:tag name="ANNOTATION_LOOP_COUNT_3" val="1"/>
  <p:tag name="ANNOTATION_BOX_RADIUS_3" val="0"/>
  <p:tag name="ANNOTATION_SCALE_3" val="100"/>
  <p:tag name="ANNOTATION_BORDER_ALPHA_3" val="100"/>
  <p:tag name="ANNOTATION_BORDER_COLOR_3" val="855309"/>
  <p:tag name="ANNOTATION_FILL_COLOR_3" val="683492"/>
  <p:tag name="ANNOTATION_FILL_ALPHA_3" val="100"/>
  <p:tag name="ANNOTATION_BORDER_WIDTH_3" val="3"/>
  <p:tag name="ANNOTATION_SLIDE_WIDTH_3" val="960"/>
  <p:tag name="ANNOTATION_SLIDE_HEIGHT_3" val="720"/>
  <p:tag name="ANNOTATION_TYPE_4" val="0"/>
  <p:tag name="ANNOTATION_START_4" val="9.9"/>
  <p:tag name="ANNOTATION_END_4" val="10.8"/>
  <p:tag name="ANNOTATION_TOP_4" val="382"/>
  <p:tag name="ANNOTATION_LEFT_4" val="108"/>
  <p:tag name="ANNOTATION_WIDTH_4" val="186"/>
  <p:tag name="ANNOTATION_HEIGHT_4" val="186"/>
  <p:tag name="ANNOTATION_ANIMATION_4" val="3"/>
  <p:tag name="ANNOTATION_ROTATION_4" val="180"/>
  <p:tag name="ANNOTATION_SUB_TYPE_4" val="1"/>
  <p:tag name="ANNOTATION_LOOP_COUNT_4" val="1"/>
  <p:tag name="ANNOTATION_BOX_RADIUS_4" val="0"/>
  <p:tag name="ANNOTATION_SCALE_4" val="100"/>
  <p:tag name="ANNOTATION_BORDER_ALPHA_4" val="100"/>
  <p:tag name="ANNOTATION_BORDER_COLOR_4" val="855309"/>
  <p:tag name="ANNOTATION_FILL_COLOR_4" val="683492"/>
  <p:tag name="ANNOTATION_FILL_ALPHA_4" val="100"/>
  <p:tag name="ANNOTATION_BORDER_WIDTH_4" val="3"/>
  <p:tag name="ANNOTATION_SLIDE_WIDTH_4" val="960"/>
  <p:tag name="ANNOTATION_SLIDE_HEIGHT_4" val="720"/>
  <p:tag name="ANNOTATION_TYPE_5" val="0"/>
  <p:tag name="ANNOTATION_START_5" val="10.8"/>
  <p:tag name="ANNOTATION_END_5" val="12.2"/>
  <p:tag name="ANNOTATION_TOP_5" val="465"/>
  <p:tag name="ANNOTATION_LEFT_5" val="111"/>
  <p:tag name="ANNOTATION_WIDTH_5" val="186"/>
  <p:tag name="ANNOTATION_HEIGHT_5" val="186"/>
  <p:tag name="ANNOTATION_ANIMATION_5" val="3"/>
  <p:tag name="ANNOTATION_ROTATION_5" val="180"/>
  <p:tag name="ANNOTATION_SUB_TYPE_5" val="1"/>
  <p:tag name="ANNOTATION_LOOP_COUNT_5" val="1"/>
  <p:tag name="ANNOTATION_BOX_RADIUS_5" val="0"/>
  <p:tag name="ANNOTATION_SCALE_5" val="100"/>
  <p:tag name="ANNOTATION_BORDER_ALPHA_5" val="100"/>
  <p:tag name="ANNOTATION_BORDER_COLOR_5" val="855309"/>
  <p:tag name="ANNOTATION_FILL_COLOR_5" val="683492"/>
  <p:tag name="ANNOTATION_FILL_ALPHA_5" val="100"/>
  <p:tag name="ANNOTATION_BORDER_WIDTH_5" val="3"/>
  <p:tag name="ANNOTATION_SLIDE_WIDTH_5" val="960"/>
  <p:tag name="ANNOTATION_SLIDE_HEIGHT_5" val="720"/>
  <p:tag name="ANNOTATION_TYPE_6" val="0"/>
  <p:tag name="ANNOTATION_START_6" val="12.2"/>
  <p:tag name="ANNOTATION_END_6" val="12.9"/>
  <p:tag name="ANNOTATION_TOP_6" val="300"/>
  <p:tag name="ANNOTATION_LEFT_6" val="635"/>
  <p:tag name="ANNOTATION_WIDTH_6" val="186"/>
  <p:tag name="ANNOTATION_HEIGHT_6" val="186"/>
  <p:tag name="ANNOTATION_ANIMATION_6" val="3"/>
  <p:tag name="ANNOTATION_ROTATION_6" val="180"/>
  <p:tag name="ANNOTATION_SUB_TYPE_6" val="1"/>
  <p:tag name="ANNOTATION_LOOP_COUNT_6" val="1"/>
  <p:tag name="ANNOTATION_BOX_RADIUS_6" val="0"/>
  <p:tag name="ANNOTATION_SCALE_6" val="100"/>
  <p:tag name="ANNOTATION_BORDER_ALPHA_6" val="100"/>
  <p:tag name="ANNOTATION_BORDER_COLOR_6" val="855309"/>
  <p:tag name="ANNOTATION_FILL_COLOR_6" val="683492"/>
  <p:tag name="ANNOTATION_FILL_ALPHA_6" val="100"/>
  <p:tag name="ANNOTATION_BORDER_WIDTH_6" val="3"/>
  <p:tag name="ANNOTATION_SLIDE_WIDTH_6" val="960"/>
  <p:tag name="ANNOTATION_SLIDE_HEIGHT_6" val="720"/>
  <p:tag name="ANNOTATION_TYPE_7" val="0"/>
  <p:tag name="ANNOTATION_START_7" val="12.9"/>
  <p:tag name="ANNOTATION_END_7" val="13.7"/>
  <p:tag name="ANNOTATION_TOP_7" val="389"/>
  <p:tag name="ANNOTATION_LEFT_7" val="627"/>
  <p:tag name="ANNOTATION_WIDTH_7" val="186"/>
  <p:tag name="ANNOTATION_HEIGHT_7" val="186"/>
  <p:tag name="ANNOTATION_ANIMATION_7" val="3"/>
  <p:tag name="ANNOTATION_ROTATION_7" val="180"/>
  <p:tag name="ANNOTATION_SUB_TYPE_7" val="1"/>
  <p:tag name="ANNOTATION_LOOP_COUNT_7" val="1"/>
  <p:tag name="ANNOTATION_BOX_RADIUS_7" val="0"/>
  <p:tag name="ANNOTATION_SCALE_7" val="100"/>
  <p:tag name="ANNOTATION_BORDER_ALPHA_7" val="100"/>
  <p:tag name="ANNOTATION_BORDER_COLOR_7" val="855309"/>
  <p:tag name="ANNOTATION_FILL_COLOR_7" val="683492"/>
  <p:tag name="ANNOTATION_FILL_ALPHA_7" val="100"/>
  <p:tag name="ANNOTATION_BORDER_WIDTH_7" val="3"/>
  <p:tag name="ANNOTATION_SLIDE_WIDTH_7" val="960"/>
  <p:tag name="ANNOTATION_SLIDE_HEIGHT_7" val="720"/>
  <p:tag name="ANNOTATION_TYPE_8" val="0"/>
  <p:tag name="ANNOTATION_START_8" val="13.7"/>
  <p:tag name="ANNOTATION_END_8" val="15.2"/>
  <p:tag name="ANNOTATION_TOP_8" val="462"/>
  <p:tag name="ANNOTATION_LEFT_8" val="643"/>
  <p:tag name="ANNOTATION_WIDTH_8" val="186"/>
  <p:tag name="ANNOTATION_HEIGHT_8" val="186"/>
  <p:tag name="ANNOTATION_ANIMATION_8" val="3"/>
  <p:tag name="ANNOTATION_ROTATION_8" val="180"/>
  <p:tag name="ANNOTATION_SUB_TYPE_8" val="1"/>
  <p:tag name="ANNOTATION_LOOP_COUNT_8" val="1"/>
  <p:tag name="ANNOTATION_BOX_RADIUS_8" val="0"/>
  <p:tag name="ANNOTATION_SCALE_8" val="100"/>
  <p:tag name="ANNOTATION_BORDER_ALPHA_8" val="100"/>
  <p:tag name="ANNOTATION_BORDER_COLOR_8" val="855309"/>
  <p:tag name="ANNOTATION_FILL_COLOR_8" val="683492"/>
  <p:tag name="ANNOTATION_FILL_ALPHA_8" val="100"/>
  <p:tag name="ANNOTATION_BORDER_WIDTH_8" val="3"/>
  <p:tag name="ANNOTATION_SLIDE_WIDTH_8" val="960"/>
  <p:tag name="ANNOTATION_SLIDE_HEIGHT_8" val="720"/>
  <p:tag name="ANNOTATION_TYPE_9" val="0"/>
  <p:tag name="ANNOTATION_START_9" val="15.2"/>
  <p:tag name="ANNOTATION_END_9" val="17.6"/>
  <p:tag name="ANNOTATION_TOP_9" val="339"/>
  <p:tag name="ANNOTATION_LEFT_9" val="622"/>
  <p:tag name="ANNOTATION_WIDTH_9" val="186"/>
  <p:tag name="ANNOTATION_HEIGHT_9" val="186"/>
  <p:tag name="ANNOTATION_ANIMATION_9" val="3"/>
  <p:tag name="ANNOTATION_ROTATION_9" val="180"/>
  <p:tag name="ANNOTATION_SUB_TYPE_9" val="1"/>
  <p:tag name="ANNOTATION_LOOP_COUNT_9" val="1"/>
  <p:tag name="ANNOTATION_BOX_RADIUS_9" val="0"/>
  <p:tag name="ANNOTATION_SCALE_9" val="100"/>
  <p:tag name="ANNOTATION_BORDER_ALPHA_9" val="100"/>
  <p:tag name="ANNOTATION_BORDER_COLOR_9" val="855309"/>
  <p:tag name="ANNOTATION_FILL_COLOR_9" val="683492"/>
  <p:tag name="ANNOTATION_FILL_ALPHA_9" val="100"/>
  <p:tag name="ANNOTATION_BORDER_WIDTH_9" val="3"/>
  <p:tag name="ANNOTATION_SLIDE_WIDTH_9" val="960"/>
  <p:tag name="ANNOTATION_SLIDE_HEIGHT_9" val="720"/>
  <p:tag name="ANNOTATION_TYPE_10" val="0"/>
  <p:tag name="ANNOTATION_START_10" val="17.6"/>
  <p:tag name="ANNOTATION_END_10" val="18.8"/>
  <p:tag name="ANNOTATION_TOP_10" val="419"/>
  <p:tag name="ANNOTATION_LEFT_10" val="629"/>
  <p:tag name="ANNOTATION_WIDTH_10" val="186"/>
  <p:tag name="ANNOTATION_HEIGHT_10" val="186"/>
  <p:tag name="ANNOTATION_ANIMATION_10" val="3"/>
  <p:tag name="ANNOTATION_ROTATION_10" val="180"/>
  <p:tag name="ANNOTATION_SUB_TYPE_10" val="1"/>
  <p:tag name="ANNOTATION_LOOP_COUNT_10" val="1"/>
  <p:tag name="ANNOTATION_BOX_RADIUS_10" val="0"/>
  <p:tag name="ANNOTATION_SCALE_10" val="100"/>
  <p:tag name="ANNOTATION_BORDER_ALPHA_10" val="100"/>
  <p:tag name="ANNOTATION_BORDER_COLOR_10" val="855309"/>
  <p:tag name="ANNOTATION_FILL_COLOR_10" val="683492"/>
  <p:tag name="ANNOTATION_FILL_ALPHA_10" val="100"/>
  <p:tag name="ANNOTATION_BORDER_WIDTH_10" val="3"/>
  <p:tag name="ANNOTATION_SLIDE_WIDTH_10" val="960"/>
  <p:tag name="ANNOTATION_SLIDE_HEIGHT_10" val="720"/>
  <p:tag name="ANNOTATION_TYPE_11" val="0"/>
  <p:tag name="ANNOTATION_START_11" val="18.8"/>
  <p:tag name="ANNOTATION_TOP_11" val="493"/>
  <p:tag name="ANNOTATION_LEFT_11" val="630"/>
  <p:tag name="ANNOTATION_WIDTH_11" val="186"/>
  <p:tag name="ANNOTATION_HEIGHT_11" val="186"/>
  <p:tag name="ANNOTATION_ANIMATION_11" val="3"/>
  <p:tag name="ANNOTATION_ROTATION_11" val="180"/>
  <p:tag name="ANNOTATION_SUB_TYPE_11" val="1"/>
  <p:tag name="ANNOTATION_LOOP_COUNT_11" val="1"/>
  <p:tag name="ANNOTATION_BOX_RADIUS_11" val="0"/>
  <p:tag name="ANNOTATION_SCALE_11" val="100"/>
  <p:tag name="ANNOTATION_BORDER_ALPHA_11" val="100"/>
  <p:tag name="ANNOTATION_BORDER_COLOR_11" val="855309"/>
  <p:tag name="ANNOTATION_FILL_COLOR_11" val="683492"/>
  <p:tag name="ANNOTATION_FILL_ALPHA_11" val="100"/>
  <p:tag name="ANNOTATION_BORDER_WIDTH_11" val="3"/>
  <p:tag name="ANNOTATION_SLIDE_WIDTH_11" val="960"/>
  <p:tag name="ANNOTATION_SLIDE_HEIGHT_11" val="720"/>
  <p:tag name="ANNOTATION_COUNT" val="11"/>
  <p:tag name="ARTICULATE_NAV_LEVEL" val="1"/>
  <p:tag name="ARTICULATE_SLIDE_PRESENTER_GUID" val="b6e87e67-bc9a-4032-a003-185e0c2d5070"/>
  <p:tag name="ARTICULATE_SLIDE_PAUSE" val="1"/>
  <p:tag name="ARTICULATE_LOCK_SLIDE" val="0"/>
  <p:tag name="ARTICULATE_HIDE_SLIDE" val="0"/>
  <p:tag name="ARTICULATE_PLAYER_CONTROL_PREVIOUS" val="True"/>
  <p:tag name="ARTICULATE_PLAYER_CONTROL_NEXT" val="True"/>
  <p:tag name="ARTICULATE_PLAYER_CONTROL_NOTES" val="True"/>
  <p:tag name="ARTICULATE_USED_LAYOUT" val="1"/>
</p:tagLst>
</file>

<file path=ppt/tags/tag3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MARGIN_1" val="0"/>
  <p:tag name="MARGIN_2" val="36"/>
  <p:tag name="MARGIN_3" val="72"/>
  <p:tag name="MARGIN_4" val="108"/>
  <p:tag name="MARGIN_5" val="144"/>
  <p:tag name="FONT_SIZE" val="12"/>
</p:tagLst>
</file>

<file path=ppt/tags/tag38.xml><?xml version="1.0" encoding="utf-8"?>
<p:tagLst xmlns:a="http://schemas.openxmlformats.org/drawingml/2006/main" xmlns:r="http://schemas.openxmlformats.org/officeDocument/2006/relationships" xmlns:p="http://schemas.openxmlformats.org/presentationml/2006/main">
  <p:tag name="ANNOTATION_TYPE_3" val="0"/>
  <p:tag name="ANNOTATION_ANIMATION_3" val="3"/>
  <p:tag name="ANNOTATION_ROTATION_3" val="0"/>
  <p:tag name="ANNOTATION_SUB_TYPE_3" val="2"/>
  <p:tag name="ANNOTATION_LOOP_COUNT_3" val="1"/>
  <p:tag name="ANNOTATION_BOX_RADIUS_3" val="0"/>
  <p:tag name="ANNOTATION_BORDER_ALPHA_3" val="100"/>
  <p:tag name="ANNOTATION_BORDER_COLOR_3" val="16777215"/>
  <p:tag name="ANNOTATION_FILL_COLOR_3" val="683492"/>
  <p:tag name="ANNOTATION_FILL_ALPHA_3" val="100"/>
  <p:tag name="ANNOTATION_BORDER_WIDTH_3" val="2"/>
  <p:tag name="ANNOTATION_TYPE_4" val="0"/>
  <p:tag name="ANNOTATION_ANIMATION_4" val="3"/>
  <p:tag name="ANNOTATION_ROTATION_4" val="0"/>
  <p:tag name="ANNOTATION_SUB_TYPE_4" val="2"/>
  <p:tag name="ANNOTATION_LOOP_COUNT_4" val="1"/>
  <p:tag name="ANNOTATION_BOX_RADIUS_4" val="0"/>
  <p:tag name="ANNOTATION_BORDER_ALPHA_4" val="100"/>
  <p:tag name="ANNOTATION_BORDER_COLOR_4" val="16777215"/>
  <p:tag name="ANNOTATION_FILL_COLOR_4" val="683492"/>
  <p:tag name="ANNOTATION_FILL_ALPHA_4" val="100"/>
  <p:tag name="ANNOTATION_BORDER_WIDTH_4" val="2"/>
  <p:tag name="ANNOTATION_TYPE_5" val="0"/>
  <p:tag name="ANNOTATION_ANIMATION_5" val="3"/>
  <p:tag name="ANNOTATION_ROTATION_5" val="0"/>
  <p:tag name="ANNOTATION_SUB_TYPE_5" val="2"/>
  <p:tag name="ANNOTATION_LOOP_COUNT_5" val="1"/>
  <p:tag name="ANNOTATION_BOX_RADIUS_5" val="0"/>
  <p:tag name="ANNOTATION_BORDER_ALPHA_5" val="100"/>
  <p:tag name="ANNOTATION_BORDER_COLOR_5" val="16777215"/>
  <p:tag name="ANNOTATION_FILL_COLOR_5" val="683492"/>
  <p:tag name="ANNOTATION_FILL_ALPHA_5" val="100"/>
  <p:tag name="ANNOTATION_BORDER_WIDTH_5" val="2"/>
  <p:tag name="ANNOTATION_TYPE_6" val="0"/>
  <p:tag name="ANNOTATION_ANIMATION_6" val="3"/>
  <p:tag name="ANNOTATION_ROTATION_6" val="0"/>
  <p:tag name="ANNOTATION_SUB_TYPE_6" val="2"/>
  <p:tag name="ANNOTATION_LOOP_COUNT_6" val="1"/>
  <p:tag name="ANNOTATION_BOX_RADIUS_6" val="0"/>
  <p:tag name="ANNOTATION_BORDER_ALPHA_6" val="100"/>
  <p:tag name="ANNOTATION_BORDER_COLOR_6" val="16777215"/>
  <p:tag name="ANNOTATION_FILL_COLOR_6" val="683492"/>
  <p:tag name="ANNOTATION_FILL_ALPHA_6" val="100"/>
  <p:tag name="ANNOTATION_BORDER_WIDTH_6" val="2"/>
  <p:tag name="ANNOTATION_TYPE_7" val="0"/>
  <p:tag name="ANNOTATION_ANIMATION_7" val="3"/>
  <p:tag name="ANNOTATION_ROTATION_7" val="0"/>
  <p:tag name="ANNOTATION_SUB_TYPE_7" val="2"/>
  <p:tag name="ANNOTATION_LOOP_COUNT_7" val="1"/>
  <p:tag name="ANNOTATION_BOX_RADIUS_7" val="0"/>
  <p:tag name="ANNOTATION_BORDER_ALPHA_7" val="100"/>
  <p:tag name="ANNOTATION_BORDER_COLOR_7" val="16777215"/>
  <p:tag name="ANNOTATION_FILL_COLOR_7" val="683492"/>
  <p:tag name="ANNOTATION_FILL_ALPHA_7" val="100"/>
  <p:tag name="ANNOTATION_BORDER_WIDTH_7" val="2"/>
  <p:tag name="ANNOTATION_TYPE_8" val="0"/>
  <p:tag name="ANNOTATION_ANIMATION_8" val="3"/>
  <p:tag name="ANNOTATION_ROTATION_8" val="0"/>
  <p:tag name="ANNOTATION_SUB_TYPE_8" val="2"/>
  <p:tag name="ANNOTATION_LOOP_COUNT_8" val="1"/>
  <p:tag name="ANNOTATION_BOX_RADIUS_8" val="0"/>
  <p:tag name="ANNOTATION_BORDER_ALPHA_8" val="100"/>
  <p:tag name="ANNOTATION_BORDER_COLOR_8" val="16777215"/>
  <p:tag name="ANNOTATION_FILL_COLOR_8" val="683492"/>
  <p:tag name="ANNOTATION_FILL_ALPHA_8" val="100"/>
  <p:tag name="ANNOTATION_BORDER_WIDTH_8" val="2"/>
  <p:tag name="ARTICULATE_SLIDE_GUID" val="47d28d10-27f4-44f6-b12e-7c28f3270561"/>
  <p:tag name="ARTICULATE_TITLE_TAG" val="IR on ABI"/>
  <p:tag name="ARTICULATE_PLAYLIST_ID" val="-1"/>
  <p:tag name="ARTICULATE_SLIDE_NAV" val="14"/>
  <p:tag name="ANNOTATION_TOP_3" val="79.33333"/>
  <p:tag name="ANNOTATION_LEFT_3" val="207.3333"/>
  <p:tag name="ANNOTATION_HEIGHT_3" val="185.8333"/>
  <p:tag name="ANNOTATION_WIDTH_3" val="186.3333"/>
  <p:tag name="ANNOTATION_START_3" val="2.6"/>
  <p:tag name="ANNOTATION_END_3" val="4.3"/>
  <p:tag name="ANNOTATION_SLIDE_HEIGHT_3" val="720"/>
  <p:tag name="ANNOTATION_SLIDE_WIDTH_3" val="960"/>
  <p:tag name="ANNOTATION_SCALE_3" val="100"/>
  <p:tag name="ANNOTATION_TOP_4" val="257.8333"/>
  <p:tag name="ANNOTATION_LEFT_4" val="67"/>
  <p:tag name="ANNOTATION_HEIGHT_4" val="185.8333"/>
  <p:tag name="ANNOTATION_WIDTH_4" val="186.3333"/>
  <p:tag name="ANNOTATION_START_4" val="4.3"/>
  <p:tag name="ANNOTATION_END_4" val="6.5"/>
  <p:tag name="ANNOTATION_SLIDE_HEIGHT_4" val="720"/>
  <p:tag name="ANNOTATION_SLIDE_WIDTH_4" val="960"/>
  <p:tag name="ANNOTATION_SCALE_4" val="100"/>
  <p:tag name="ANNOTATION_TOP_5" val="645.6666"/>
  <p:tag name="ANNOTATION_LEFT_5" val="53.33333"/>
  <p:tag name="ANNOTATION_HEIGHT_5" val="185.8333"/>
  <p:tag name="ANNOTATION_WIDTH_5" val="186.3333"/>
  <p:tag name="ANNOTATION_START_5" val="6.5"/>
  <p:tag name="ANNOTATION_END_5" val="8.6"/>
  <p:tag name="ANNOTATION_SLIDE_HEIGHT_5" val="720"/>
  <p:tag name="ANNOTATION_SLIDE_WIDTH_5" val="960"/>
  <p:tag name="ANNOTATION_SCALE_5" val="100"/>
  <p:tag name="ANNOTATION_TOP_6" val="685.3334"/>
  <p:tag name="ANNOTATION_LEFT_6" val="73.33334"/>
  <p:tag name="ANNOTATION_HEIGHT_6" val="185.8333"/>
  <p:tag name="ANNOTATION_WIDTH_6" val="186.3333"/>
  <p:tag name="ANNOTATION_START_6" val="8.6"/>
  <p:tag name="ANNOTATION_END_6" val="9.2"/>
  <p:tag name="ANNOTATION_SLIDE_HEIGHT_6" val="720"/>
  <p:tag name="ANNOTATION_SLIDE_WIDTH_6" val="960"/>
  <p:tag name="ANNOTATION_SCALE_6" val="100"/>
  <p:tag name="ANNOTATION_TOP_7" val="684"/>
  <p:tag name="ANNOTATION_LEFT_7" val="73.33334"/>
  <p:tag name="ANNOTATION_HEIGHT_7" val="185.8333"/>
  <p:tag name="ANNOTATION_WIDTH_7" val="186.3333"/>
  <p:tag name="ANNOTATION_START_7" val="9.2"/>
  <p:tag name="ANNOTATION_END_7" val="9.7"/>
  <p:tag name="ANNOTATION_SLIDE_HEIGHT_7" val="720"/>
  <p:tag name="ANNOTATION_SLIDE_WIDTH_7" val="960"/>
  <p:tag name="ANNOTATION_SCALE_7" val="100"/>
  <p:tag name="ANNOTATION_TOP_8" val="684"/>
  <p:tag name="ANNOTATION_LEFT_8" val="73.33334"/>
  <p:tag name="ANNOTATION_HEIGHT_8" val="185.8333"/>
  <p:tag name="ANNOTATION_WIDTH_8" val="186.3333"/>
  <p:tag name="ANNOTATION_START_8" val="9.7"/>
  <p:tag name="ANNOTATION_END_8" val="-1"/>
  <p:tag name="ANNOTATION_SLIDE_HEIGHT_8" val="720"/>
  <p:tag name="ANNOTATION_SLIDE_WIDTH_8" val="960"/>
  <p:tag name="ANNOTATION_SCALE_8" val="100"/>
  <p:tag name="ANNOTATION_TYPE_2" val="0"/>
  <p:tag name="ANNOTATION_START_2" val="5.9"/>
  <p:tag name="ANNOTATION_TOP_2" val="685"/>
  <p:tag name="ANNOTATION_LEFT_2" val="891"/>
  <p:tag name="ANNOTATION_WIDTH_2" val="186"/>
  <p:tag name="ANNOTATION_HEIGHT_2" val="186"/>
  <p:tag name="ANNOTATION_ANIMATION_2" val="3"/>
  <p:tag name="ANNOTATION_ROTATION_2" val="180"/>
  <p:tag name="ANNOTATION_SUB_TYPE_2" val="2"/>
  <p:tag name="ANNOTATION_LOOP_COUNT_2" val="1"/>
  <p:tag name="ANNOTATION_BOX_RADIUS_2" val="0"/>
  <p:tag name="ANNOTATION_SCALE_2" val="100"/>
  <p:tag name="ANNOTATION_BORDER_ALPHA_2" val="100"/>
  <p:tag name="ANNOTATION_BORDER_COLOR_2" val="855309"/>
  <p:tag name="ANNOTATION_FILL_COLOR_2" val="683492"/>
  <p:tag name="ANNOTATION_FILL_ALPHA_2" val="100"/>
  <p:tag name="ANNOTATION_BORDER_WIDTH_2" val="3"/>
  <p:tag name="ANNOTATION_SLIDE_WIDTH_2" val="960"/>
  <p:tag name="ANNOTATION_SLIDE_HEIGHT_2" val="720"/>
  <p:tag name="ANNOTATION_TYPE_1" val="0"/>
  <p:tag name="ANNOTATION_START_1" val="4.9"/>
  <p:tag name="ANNOTATION_TOP_1" val="685"/>
  <p:tag name="ANNOTATION_LEFT_1" val="892"/>
  <p:tag name="ANNOTATION_WIDTH_1" val="186"/>
  <p:tag name="ANNOTATION_HEIGHT_1" val="186"/>
  <p:tag name="ANNOTATION_ANIMATION_1" val="3"/>
  <p:tag name="ANNOTATION_ROTATION_1" val="180"/>
  <p:tag name="ANNOTATION_SUB_TYPE_1" val="1"/>
  <p:tag name="ANNOTATION_LOOP_COUNT_1" val="1"/>
  <p:tag name="ANNOTATION_BOX_RADIUS_1" val="0"/>
  <p:tag name="ANNOTATION_SCALE_1" val="100"/>
  <p:tag name="ANNOTATION_BORDER_ALPHA_1" val="100"/>
  <p:tag name="ANNOTATION_BORDER_COLOR_1" val="855309"/>
  <p:tag name="ANNOTATION_FILL_COLOR_1" val="683492"/>
  <p:tag name="ANNOTATION_FILL_ALPHA_1" val="100"/>
  <p:tag name="ANNOTATION_BORDER_WIDTH_1" val="3"/>
  <p:tag name="ANNOTATION_SLIDE_WIDTH_1" val="960"/>
  <p:tag name="ANNOTATION_SLIDE_HEIGHT_1" val="720"/>
  <p:tag name="AUDIO_ID" val="345"/>
  <p:tag name="ARTICULATE_AUDIO_RECORDED" val="1"/>
  <p:tag name="ELAPSEDTIME" val="10.6"/>
  <p:tag name="ANNOTATION_COUNT" val="0"/>
  <p:tag name="ARTICULATE_NAV_LEVEL" val="1"/>
  <p:tag name="ARTICULATE_SLIDE_PRESENTER_GUID" val="b6e87e67-bc9a-4032-a003-185e0c2d5070"/>
  <p:tag name="ARTICULATE_SLIDE_PAUSE" val="1"/>
  <p:tag name="ARTICULATE_LOCK_SLIDE" val="0"/>
  <p:tag name="ARTICULATE_HIDE_SLIDE" val="0"/>
  <p:tag name="ARTICULATE_PLAYER_CONTROL_PREVIOUS" val="True"/>
  <p:tag name="ARTICULATE_PLAYER_CONTROL_NEXT" val="True"/>
  <p:tag name="ARTICULATE_PLAYER_CONTROL_NOTES" val="True"/>
  <p:tag name="ARTICULATE_USED_LAYOUT" val="1"/>
</p:tagLst>
</file>

<file path=ppt/tags/tag39.xml><?xml version="1.0" encoding="utf-8"?>
<p:tagLst xmlns:a="http://schemas.openxmlformats.org/drawingml/2006/main" xmlns:r="http://schemas.openxmlformats.org/officeDocument/2006/relationships" xmlns:p="http://schemas.openxmlformats.org/presentationml/2006/main">
  <p:tag name="BULLET_1" val="8226"/>
  <p:tag name="BULLET_2" val="8226"/>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cottl\AppData\Local\Temp\articulate\presenter\imgtemp\VbWZbzax_files\slide0001_image001.png"/>
</p:tagLst>
</file>

<file path=ppt/tags/tag40.xml><?xml version="1.0" encoding="utf-8"?>
<p:tagLst xmlns:a="http://schemas.openxmlformats.org/drawingml/2006/main" xmlns:r="http://schemas.openxmlformats.org/officeDocument/2006/relationships" xmlns:p="http://schemas.openxmlformats.org/presentationml/2006/main">
  <p:tag name="ARTICULATE_SLIDE_GUID" val="70218b41-1b9a-4665-b67b-5014c44b1b62"/>
  <p:tag name="ARTICULATE_TITLE_TAG" val="Comparison:  ABI vs present GOES"/>
  <p:tag name="ANNOTATION_TYPE_9" val="0"/>
  <p:tag name="ANNOTATION_ANIMATION_9" val="3"/>
  <p:tag name="ANNOTATION_ROTATION_9" val="180"/>
  <p:tag name="ANNOTATION_SUB_TYPE_9" val="1"/>
  <p:tag name="ANNOTATION_LOOP_COUNT_9" val="1"/>
  <p:tag name="ANNOTATION_BOX_RADIUS_9" val="0"/>
  <p:tag name="ANNOTATION_BORDER_ALPHA_9" val="100"/>
  <p:tag name="ANNOTATION_BORDER_COLOR_9" val="16777215"/>
  <p:tag name="ANNOTATION_FILL_COLOR_9" val="683492"/>
  <p:tag name="ANNOTATION_FILL_ALPHA_9" val="100"/>
  <p:tag name="ANNOTATION_BORDER_WIDTH_9" val="2"/>
  <p:tag name="ARTICULATE_PLAYLIST_ID" val="-1"/>
  <p:tag name="ARTICULATE_SLIDE_NAV" val="15"/>
  <p:tag name="ANNOTATION_TOP_9" val="541.5"/>
  <p:tag name="ANNOTATION_LEFT_9" val="103"/>
  <p:tag name="ANNOTATION_HEIGHT_9" val="185.8333"/>
  <p:tag name="ANNOTATION_WIDTH_9" val="186.3333"/>
  <p:tag name="ANNOTATION_START_9" val="13.3"/>
  <p:tag name="ANNOTATION_END_9" val="-1"/>
  <p:tag name="ANNOTATION_SLIDE_HEIGHT_9" val="720"/>
  <p:tag name="ANNOTATION_SLIDE_WIDTH_9" val="960"/>
  <p:tag name="ANNOTATION_SCALE_9" val="100"/>
  <p:tag name="ANNOTATION_TYPE_5" val="0"/>
  <p:tag name="ANNOTATION_START_5" val="6.5"/>
  <p:tag name="ANNOTATION_END_5" val="8.4"/>
  <p:tag name="ANNOTATION_TOP_5" val="259"/>
  <p:tag name="ANNOTATION_LEFT_5" val="108"/>
  <p:tag name="ANNOTATION_WIDTH_5" val="186"/>
  <p:tag name="ANNOTATION_HEIGHT_5" val="186"/>
  <p:tag name="ANNOTATION_ANIMATION_5" val="3"/>
  <p:tag name="ANNOTATION_ROTATION_5" val="180"/>
  <p:tag name="ANNOTATION_SUB_TYPE_5" val="1"/>
  <p:tag name="ANNOTATION_LOOP_COUNT_5" val="1"/>
  <p:tag name="ANNOTATION_BOX_RADIUS_5" val="0"/>
  <p:tag name="ANNOTATION_SCALE_5" val="100"/>
  <p:tag name="ANNOTATION_BORDER_ALPHA_5" val="100"/>
  <p:tag name="ANNOTATION_BORDER_COLOR_5" val="855309"/>
  <p:tag name="ANNOTATION_FILL_COLOR_5" val="683492"/>
  <p:tag name="ANNOTATION_FILL_ALPHA_5" val="100"/>
  <p:tag name="ANNOTATION_BORDER_WIDTH_5" val="3"/>
  <p:tag name="ANNOTATION_SLIDE_WIDTH_5" val="960"/>
  <p:tag name="ANNOTATION_SLIDE_HEIGHT_5" val="720"/>
  <p:tag name="ANNOTATION_TYPE_6" val="0"/>
  <p:tag name="ANNOTATION_START_6" val="8.4"/>
  <p:tag name="ANNOTATION_END_6" val="11.3"/>
  <p:tag name="ANNOTATION_TOP_6" val="652"/>
  <p:tag name="ANNOTATION_LEFT_6" val="113"/>
  <p:tag name="ANNOTATION_WIDTH_6" val="186"/>
  <p:tag name="ANNOTATION_HEIGHT_6" val="186"/>
  <p:tag name="ANNOTATION_ANIMATION_6" val="3"/>
  <p:tag name="ANNOTATION_ROTATION_6" val="180"/>
  <p:tag name="ANNOTATION_SUB_TYPE_6" val="1"/>
  <p:tag name="ANNOTATION_LOOP_COUNT_6" val="1"/>
  <p:tag name="ANNOTATION_BOX_RADIUS_6" val="0"/>
  <p:tag name="ANNOTATION_SCALE_6" val="100"/>
  <p:tag name="ANNOTATION_BORDER_ALPHA_6" val="100"/>
  <p:tag name="ANNOTATION_BORDER_COLOR_6" val="855309"/>
  <p:tag name="ANNOTATION_FILL_COLOR_6" val="683492"/>
  <p:tag name="ANNOTATION_FILL_ALPHA_6" val="100"/>
  <p:tag name="ANNOTATION_BORDER_WIDTH_6" val="3"/>
  <p:tag name="ANNOTATION_SLIDE_WIDTH_6" val="960"/>
  <p:tag name="ANNOTATION_SLIDE_HEIGHT_6" val="720"/>
  <p:tag name="ANNOTATION_TYPE_7" val="0"/>
  <p:tag name="ANNOTATION_START_7" val="11.3"/>
  <p:tag name="ANNOTATION_END_7" val="12.7"/>
  <p:tag name="ANNOTATION_TOP_7" val="320"/>
  <p:tag name="ANNOTATION_LEFT_7" val="74"/>
  <p:tag name="ANNOTATION_WIDTH_7" val="186"/>
  <p:tag name="ANNOTATION_HEIGHT_7" val="186"/>
  <p:tag name="ANNOTATION_ANIMATION_7" val="3"/>
  <p:tag name="ANNOTATION_ROTATION_7" val="180"/>
  <p:tag name="ANNOTATION_SUB_TYPE_7" val="1"/>
  <p:tag name="ANNOTATION_LOOP_COUNT_7" val="1"/>
  <p:tag name="ANNOTATION_BOX_RADIUS_7" val="0"/>
  <p:tag name="ANNOTATION_SCALE_7" val="100"/>
  <p:tag name="ANNOTATION_BORDER_ALPHA_7" val="100"/>
  <p:tag name="ANNOTATION_BORDER_COLOR_7" val="855309"/>
  <p:tag name="ANNOTATION_FILL_COLOR_7" val="683492"/>
  <p:tag name="ANNOTATION_FILL_ALPHA_7" val="100"/>
  <p:tag name="ANNOTATION_BORDER_WIDTH_7" val="3"/>
  <p:tag name="ANNOTATION_SLIDE_WIDTH_7" val="960"/>
  <p:tag name="ANNOTATION_SLIDE_HEIGHT_7" val="720"/>
  <p:tag name="ANNOTATION_TYPE_8" val="0"/>
  <p:tag name="ANNOTATION_START_8" val="12.7"/>
  <p:tag name="ANNOTATION_TOP_8" val="544"/>
  <p:tag name="ANNOTATION_LEFT_8" val="73"/>
  <p:tag name="ANNOTATION_WIDTH_8" val="186"/>
  <p:tag name="ANNOTATION_HEIGHT_8" val="186"/>
  <p:tag name="ANNOTATION_ANIMATION_8" val="3"/>
  <p:tag name="ANNOTATION_ROTATION_8" val="180"/>
  <p:tag name="ANNOTATION_SUB_TYPE_8" val="1"/>
  <p:tag name="ANNOTATION_LOOP_COUNT_8" val="1"/>
  <p:tag name="ANNOTATION_BOX_RADIUS_8" val="0"/>
  <p:tag name="ANNOTATION_SCALE_8" val="100"/>
  <p:tag name="ANNOTATION_BORDER_ALPHA_8" val="100"/>
  <p:tag name="ANNOTATION_BORDER_COLOR_8" val="855309"/>
  <p:tag name="ANNOTATION_FILL_COLOR_8" val="683492"/>
  <p:tag name="ANNOTATION_FILL_ALPHA_8" val="100"/>
  <p:tag name="ANNOTATION_BORDER_WIDTH_8" val="3"/>
  <p:tag name="ANNOTATION_SLIDE_WIDTH_8" val="960"/>
  <p:tag name="ANNOTATION_SLIDE_HEIGHT_8" val="720"/>
  <p:tag name="AUDIO_ID" val="363"/>
  <p:tag name="ARTICULATE_AUDIO_RECORDED" val="1"/>
  <p:tag name="ELAPSEDTIME" val="17"/>
  <p:tag name="ANNOTATION_TYPE_1" val="0"/>
  <p:tag name="ANNOTATION_START_1" val="5.6"/>
  <p:tag name="ANNOTATION_END_1" val="6.6"/>
  <p:tag name="ANNOTATION_TOP_1" val="256"/>
  <p:tag name="ANNOTATION_LEFT_1" val="90"/>
  <p:tag name="ANNOTATION_WIDTH_1" val="186"/>
  <p:tag name="ANNOTATION_HEIGHT_1" val="186"/>
  <p:tag name="ANNOTATION_ANIMATION_1" val="3"/>
  <p:tag name="ANNOTATION_ROTATION_1" val="180"/>
  <p:tag name="ANNOTATION_SUB_TYPE_1" val="1"/>
  <p:tag name="ANNOTATION_LOOP_COUNT_1" val="1"/>
  <p:tag name="ANNOTATION_BOX_RADIUS_1" val="0"/>
  <p:tag name="ANNOTATION_SCALE_1" val="100"/>
  <p:tag name="ANNOTATION_BORDER_ALPHA_1" val="100"/>
  <p:tag name="ANNOTATION_BORDER_COLOR_1" val="855309"/>
  <p:tag name="ANNOTATION_FILL_COLOR_1" val="683492"/>
  <p:tag name="ANNOTATION_FILL_ALPHA_1" val="100"/>
  <p:tag name="ANNOTATION_BORDER_WIDTH_1" val="3"/>
  <p:tag name="ANNOTATION_SLIDE_WIDTH_1" val="960"/>
  <p:tag name="ANNOTATION_SLIDE_HEIGHT_1" val="720"/>
  <p:tag name="ANNOTATION_TYPE_2" val="0"/>
  <p:tag name="ANNOTATION_START_2" val="6.6"/>
  <p:tag name="ANNOTATION_END_2" val="11.3"/>
  <p:tag name="ANNOTATION_TOP_2" val="646"/>
  <p:tag name="ANNOTATION_LEFT_2" val="108"/>
  <p:tag name="ANNOTATION_WIDTH_2" val="186"/>
  <p:tag name="ANNOTATION_HEIGHT_2" val="186"/>
  <p:tag name="ANNOTATION_ANIMATION_2" val="3"/>
  <p:tag name="ANNOTATION_ROTATION_2" val="180"/>
  <p:tag name="ANNOTATION_SUB_TYPE_2" val="1"/>
  <p:tag name="ANNOTATION_LOOP_COUNT_2" val="1"/>
  <p:tag name="ANNOTATION_BOX_RADIUS_2" val="0"/>
  <p:tag name="ANNOTATION_SCALE_2" val="100"/>
  <p:tag name="ANNOTATION_BORDER_ALPHA_2" val="100"/>
  <p:tag name="ANNOTATION_BORDER_COLOR_2" val="855309"/>
  <p:tag name="ANNOTATION_FILL_COLOR_2" val="683492"/>
  <p:tag name="ANNOTATION_FILL_ALPHA_2" val="100"/>
  <p:tag name="ANNOTATION_BORDER_WIDTH_2" val="3"/>
  <p:tag name="ANNOTATION_SLIDE_WIDTH_2" val="960"/>
  <p:tag name="ANNOTATION_SLIDE_HEIGHT_2" val="720"/>
  <p:tag name="ANNOTATION_TYPE_3" val="0"/>
  <p:tag name="ANNOTATION_START_3" val="11.3"/>
  <p:tag name="ANNOTATION_END_3" val="13.0"/>
  <p:tag name="ANNOTATION_TOP_3" val="312"/>
  <p:tag name="ANNOTATION_LEFT_3" val="94"/>
  <p:tag name="ANNOTATION_WIDTH_3" val="186"/>
  <p:tag name="ANNOTATION_HEIGHT_3" val="186"/>
  <p:tag name="ANNOTATION_ANIMATION_3" val="3"/>
  <p:tag name="ANNOTATION_ROTATION_3" val="180"/>
  <p:tag name="ANNOTATION_SUB_TYPE_3" val="1"/>
  <p:tag name="ANNOTATION_LOOP_COUNT_3" val="1"/>
  <p:tag name="ANNOTATION_BOX_RADIUS_3" val="0"/>
  <p:tag name="ANNOTATION_SCALE_3" val="100"/>
  <p:tag name="ANNOTATION_BORDER_ALPHA_3" val="100"/>
  <p:tag name="ANNOTATION_BORDER_COLOR_3" val="855309"/>
  <p:tag name="ANNOTATION_FILL_COLOR_3" val="683492"/>
  <p:tag name="ANNOTATION_FILL_ALPHA_3" val="100"/>
  <p:tag name="ANNOTATION_BORDER_WIDTH_3" val="3"/>
  <p:tag name="ANNOTATION_SLIDE_WIDTH_3" val="960"/>
  <p:tag name="ANNOTATION_SLIDE_HEIGHT_3" val="720"/>
  <p:tag name="ANNOTATION_TYPE_4" val="0"/>
  <p:tag name="ANNOTATION_START_4" val="13.0"/>
  <p:tag name="ANNOTATION_TOP_4" val="548"/>
  <p:tag name="ANNOTATION_LEFT_4" val="95"/>
  <p:tag name="ANNOTATION_WIDTH_4" val="186"/>
  <p:tag name="ANNOTATION_HEIGHT_4" val="186"/>
  <p:tag name="ANNOTATION_ANIMATION_4" val="3"/>
  <p:tag name="ANNOTATION_ROTATION_4" val="180"/>
  <p:tag name="ANNOTATION_SUB_TYPE_4" val="1"/>
  <p:tag name="ANNOTATION_LOOP_COUNT_4" val="1"/>
  <p:tag name="ANNOTATION_BOX_RADIUS_4" val="0"/>
  <p:tag name="ANNOTATION_SCALE_4" val="100"/>
  <p:tag name="ANNOTATION_BORDER_ALPHA_4" val="100"/>
  <p:tag name="ANNOTATION_BORDER_COLOR_4" val="855309"/>
  <p:tag name="ANNOTATION_FILL_COLOR_4" val="683492"/>
  <p:tag name="ANNOTATION_FILL_ALPHA_4" val="100"/>
  <p:tag name="ANNOTATION_BORDER_WIDTH_4" val="3"/>
  <p:tag name="ANNOTATION_SLIDE_WIDTH_4" val="960"/>
  <p:tag name="ANNOTATION_SLIDE_HEIGHT_4" val="720"/>
  <p:tag name="ANNOTATION_COUNT" val="4"/>
  <p:tag name="ARTICULATE_NAV_LEVEL" val="1"/>
  <p:tag name="ARTICULATE_SLIDE_PRESENTER_GUID" val="b6e87e67-bc9a-4032-a003-185e0c2d5070"/>
  <p:tag name="ARTICULATE_SLIDE_PAUSE" val="1"/>
  <p:tag name="ARTICULATE_LOCK_SLIDE" val="0"/>
  <p:tag name="ARTICULATE_HIDE_SLIDE" val="0"/>
  <p:tag name="ARTICULATE_PLAYER_CONTROL_PREVIOUS" val="True"/>
  <p:tag name="ARTICULATE_PLAYER_CONTROL_NEXT" val="True"/>
  <p:tag name="ARTICULATE_PLAYER_CONTROL_NOTES" val="True"/>
  <p:tag name="ARTICULATE_USED_LAYOUT" val="1"/>
</p:tagLst>
</file>

<file path=ppt/tags/tag41.xml><?xml version="1.0" encoding="utf-8"?>
<p:tagLst xmlns:a="http://schemas.openxmlformats.org/drawingml/2006/main" xmlns:r="http://schemas.openxmlformats.org/officeDocument/2006/relationships" xmlns:p="http://schemas.openxmlformats.org/presentationml/2006/main">
  <p:tag name="BULLET_1" val="8226"/>
  <p:tag name="BULLET_2" val="8226"/>
</p:tagLst>
</file>

<file path=ppt/tags/tag42.xml><?xml version="1.0" encoding="utf-8"?>
<p:tagLst xmlns:a="http://schemas.openxmlformats.org/drawingml/2006/main" xmlns:r="http://schemas.openxmlformats.org/officeDocument/2006/relationships" xmlns:p="http://schemas.openxmlformats.org/presentationml/2006/main">
  <p:tag name="ANNOTATION_TYPE_9" val="0"/>
  <p:tag name="ANNOTATION_START_9" val="16.4"/>
  <p:tag name="ANNOTATION_END_9" val="18.2"/>
  <p:tag name="ANNOTATION_TOP_9" val="377.7"/>
  <p:tag name="ANNOTATION_LEFT_9" val="491.1"/>
  <p:tag name="ANNOTATION_WIDTH_9" val="111.8"/>
  <p:tag name="ANNOTATION_HEIGHT_9" val="111.5"/>
  <p:tag name="ANNOTATION_ANIMATION_9" val="3"/>
  <p:tag name="ANNOTATION_ROTATION_9" val="180"/>
  <p:tag name="ANNOTATION_SUB_TYPE_9" val="2"/>
  <p:tag name="ANNOTATION_LOOP_COUNT_9" val="1"/>
  <p:tag name="ANNOTATION_BOX_RADIUS_9" val="0"/>
  <p:tag name="ANNOTATION_SCALE_9" val="125"/>
  <p:tag name="ANNOTATION_BORDER_ALPHA_9" val="100"/>
  <p:tag name="ANNOTATION_BORDER_COLOR_9" val="16777215"/>
  <p:tag name="ANNOTATION_FILL_COLOR_9" val="683492"/>
  <p:tag name="ANNOTATION_FILL_ALPHA_9" val="100"/>
  <p:tag name="ANNOTATION_BORDER_WIDTH_9" val="2"/>
  <p:tag name="ANNOTATION_TYPE_10" val="0"/>
  <p:tag name="ANNOTATION_START_10" val="18.2"/>
  <p:tag name="ANNOTATION_END_10" val="18.8"/>
  <p:tag name="ANNOTATION_TOP_10" val="240.9"/>
  <p:tag name="ANNOTATION_LEFT_10" val="557.4"/>
  <p:tag name="ANNOTATION_WIDTH_10" val="111.8"/>
  <p:tag name="ANNOTATION_HEIGHT_10" val="111.5"/>
  <p:tag name="ANNOTATION_ANIMATION_10" val="3"/>
  <p:tag name="ANNOTATION_ROTATION_10" val="180"/>
  <p:tag name="ANNOTATION_SUB_TYPE_10" val="2"/>
  <p:tag name="ANNOTATION_LOOP_COUNT_10" val="1"/>
  <p:tag name="ANNOTATION_BOX_RADIUS_10" val="0"/>
  <p:tag name="ANNOTATION_SCALE_10" val="125"/>
  <p:tag name="ANNOTATION_BORDER_ALPHA_10" val="100"/>
  <p:tag name="ANNOTATION_BORDER_COLOR_10" val="16777215"/>
  <p:tag name="ANNOTATION_FILL_COLOR_10" val="683492"/>
  <p:tag name="ANNOTATION_FILL_ALPHA_10" val="100"/>
  <p:tag name="ANNOTATION_BORDER_WIDTH_10" val="2"/>
  <p:tag name="ANNOTATION_TYPE_11" val="0"/>
  <p:tag name="ANNOTATION_START_11" val="18.8"/>
  <p:tag name="ANNOTATION_END_11" val="19.7"/>
  <p:tag name="ANNOTATION_TOP_11" val="240.9"/>
  <p:tag name="ANNOTATION_LEFT_11" val="557.4"/>
  <p:tag name="ANNOTATION_WIDTH_11" val="111.8"/>
  <p:tag name="ANNOTATION_HEIGHT_11" val="111.5"/>
  <p:tag name="ANNOTATION_ANIMATION_11" val="3"/>
  <p:tag name="ANNOTATION_ROTATION_11" val="180"/>
  <p:tag name="ANNOTATION_SUB_TYPE_11" val="2"/>
  <p:tag name="ANNOTATION_LOOP_COUNT_11" val="1"/>
  <p:tag name="ANNOTATION_BOX_RADIUS_11" val="0"/>
  <p:tag name="ANNOTATION_SCALE_11" val="125"/>
  <p:tag name="ANNOTATION_BORDER_ALPHA_11" val="100"/>
  <p:tag name="ANNOTATION_BORDER_COLOR_11" val="16777215"/>
  <p:tag name="ANNOTATION_FILL_COLOR_11" val="683492"/>
  <p:tag name="ANNOTATION_FILL_ALPHA_11" val="100"/>
  <p:tag name="ANNOTATION_BORDER_WIDTH_11" val="2"/>
  <p:tag name="ANNOTATION_TYPE_12" val="0"/>
  <p:tag name="ANNOTATION_START_12" val="19.7"/>
  <p:tag name="ANNOTATION_TOP_12" val="240.9"/>
  <p:tag name="ANNOTATION_LEFT_12" val="551.4"/>
  <p:tag name="ANNOTATION_WIDTH_12" val="111.8"/>
  <p:tag name="ANNOTATION_HEIGHT_12" val="111.5"/>
  <p:tag name="ANNOTATION_ANIMATION_12" val="3"/>
  <p:tag name="ANNOTATION_ROTATION_12" val="180"/>
  <p:tag name="ANNOTATION_SUB_TYPE_12" val="2"/>
  <p:tag name="ANNOTATION_LOOP_COUNT_12" val="1"/>
  <p:tag name="ANNOTATION_BOX_RADIUS_12" val="0"/>
  <p:tag name="ANNOTATION_SCALE_12" val="125"/>
  <p:tag name="ANNOTATION_BORDER_ALPHA_12" val="100"/>
  <p:tag name="ANNOTATION_BORDER_COLOR_12" val="16777215"/>
  <p:tag name="ANNOTATION_FILL_COLOR_12" val="683492"/>
  <p:tag name="ANNOTATION_FILL_ALPHA_12" val="100"/>
  <p:tag name="ANNOTATION_BORDER_WIDTH_12" val="2"/>
  <p:tag name="ARTICULATE_SLIDE_GUID" val="4f4d490e-ef6e-4d91-8c7f-1d970d8aed0a"/>
  <p:tag name="ARTICULATE_TITLE_TAG" val="Graphical view of 5 channels on GOES N/O/P"/>
  <p:tag name="ANNOTATION_TYPE_7" val="0"/>
  <p:tag name="ANNOTATION_START_7" val="14.6"/>
  <p:tag name="ANNOTATION_END_7" val="15.3"/>
  <p:tag name="ANNOTATION_TOP_7" val="356.9"/>
  <p:tag name="ANNOTATION_LEFT_7" val="462.0"/>
  <p:tag name="ANNOTATION_WIDTH_7" val="111.8"/>
  <p:tag name="ANNOTATION_HEIGHT_7" val="111.5"/>
  <p:tag name="ANNOTATION_ANIMATION_7" val="3"/>
  <p:tag name="ANNOTATION_ROTATION_7" val="180"/>
  <p:tag name="ANNOTATION_SUB_TYPE_7" val="1"/>
  <p:tag name="ANNOTATION_LOOP_COUNT_7" val="1"/>
  <p:tag name="ANNOTATION_BOX_RADIUS_7" val="0"/>
  <p:tag name="ANNOTATION_SCALE_7" val="125"/>
  <p:tag name="ANNOTATION_BORDER_ALPHA_7" val="100"/>
  <p:tag name="ANNOTATION_BORDER_COLOR_7" val="16777215"/>
  <p:tag name="ANNOTATION_FILL_COLOR_7" val="683492"/>
  <p:tag name="ANNOTATION_FILL_ALPHA_7" val="100"/>
  <p:tag name="ANNOTATION_BORDER_WIDTH_7" val="2"/>
  <p:tag name="ANNOTATION_TYPE_8" val="0"/>
  <p:tag name="ANNOTATION_START_8" val="15.3"/>
  <p:tag name="ANNOTATION_TOP_8" val="356.9"/>
  <p:tag name="ANNOTATION_LEFT_8" val="462.0"/>
  <p:tag name="ANNOTATION_WIDTH_8" val="111.8"/>
  <p:tag name="ANNOTATION_HEIGHT_8" val="111.5"/>
  <p:tag name="ANNOTATION_ANIMATION_8" val="3"/>
  <p:tag name="ANNOTATION_ROTATION_8" val="180"/>
  <p:tag name="ANNOTATION_SUB_TYPE_8" val="1"/>
  <p:tag name="ANNOTATION_LOOP_COUNT_8" val="1"/>
  <p:tag name="ANNOTATION_BOX_RADIUS_8" val="0"/>
  <p:tag name="ANNOTATION_SCALE_8" val="125"/>
  <p:tag name="ANNOTATION_BORDER_ALPHA_8" val="100"/>
  <p:tag name="ANNOTATION_BORDER_COLOR_8" val="16777215"/>
  <p:tag name="ANNOTATION_FILL_COLOR_8" val="683492"/>
  <p:tag name="ANNOTATION_FILL_ALPHA_8" val="100"/>
  <p:tag name="ANNOTATION_BORDER_WIDTH_8" val="2"/>
  <p:tag name="ANNOTATION_TYPE_6" val="0"/>
  <p:tag name="ANNOTATION_ANIMATION_6" val="3"/>
  <p:tag name="ANNOTATION_ROTATION_6" val="0"/>
  <p:tag name="ANNOTATION_SUB_TYPE_6" val="2"/>
  <p:tag name="ANNOTATION_LOOP_COUNT_6" val="1"/>
  <p:tag name="ANNOTATION_BOX_RADIUS_6" val="0"/>
  <p:tag name="ANNOTATION_BORDER_ALPHA_6" val="100"/>
  <p:tag name="ANNOTATION_BORDER_COLOR_6" val="16777215"/>
  <p:tag name="ANNOTATION_FILL_COLOR_6" val="683492"/>
  <p:tag name="ANNOTATION_FILL_ALPHA_6" val="100"/>
  <p:tag name="ANNOTATION_BORDER_WIDTH_6" val="2"/>
  <p:tag name="ARTICULATE_PLAYLIST_ID" val="-1"/>
  <p:tag name="ARTICULATE_SLIDE_NAV" val="16"/>
  <p:tag name="ANNOTATION_TOP_6" val="604.8333"/>
  <p:tag name="ANNOTATION_LEFT_6" val="665.6666"/>
  <p:tag name="ANNOTATION_HEIGHT_6" val="185.8333"/>
  <p:tag name="ANNOTATION_WIDTH_6" val="186.3333"/>
  <p:tag name="ANNOTATION_START_6" val="9.4"/>
  <p:tag name="ANNOTATION_END_6" val="-1"/>
  <p:tag name="ANNOTATION_SLIDE_HEIGHT_6" val="720"/>
  <p:tag name="ANNOTATION_SLIDE_WIDTH_6" val="960"/>
  <p:tag name="ANNOTATION_SCALE_6" val="100"/>
  <p:tag name="AUDIO_ID" val="365"/>
  <p:tag name="ARTICULATE_AUDIO_RECORDED" val="1"/>
  <p:tag name="ELAPSEDTIME" val="13.3"/>
  <p:tag name="ANNOTATION_TYPE_1" val="0"/>
  <p:tag name="ANNOTATION_START_1" val="7.8"/>
  <p:tag name="ANNOTATION_END_1" val="9.1"/>
  <p:tag name="ANNOTATION_TOP_1" val="191"/>
  <p:tag name="ANNOTATION_LEFT_1" val="415"/>
  <p:tag name="ANNOTATION_WIDTH_1" val="186"/>
  <p:tag name="ANNOTATION_HEIGHT_1" val="186"/>
  <p:tag name="ANNOTATION_ANIMATION_1" val="3"/>
  <p:tag name="ANNOTATION_ROTATION_1" val="270"/>
  <p:tag name="ANNOTATION_SUB_TYPE_1" val="1"/>
  <p:tag name="ANNOTATION_LOOP_COUNT_1" val="1"/>
  <p:tag name="ANNOTATION_BOX_RADIUS_1" val="0"/>
  <p:tag name="ANNOTATION_SCALE_1" val="100"/>
  <p:tag name="ANNOTATION_BORDER_ALPHA_1" val="100"/>
  <p:tag name="ANNOTATION_BORDER_COLOR_1" val="855309"/>
  <p:tag name="ANNOTATION_FILL_COLOR_1" val="683492"/>
  <p:tag name="ANNOTATION_FILL_ALPHA_1" val="100"/>
  <p:tag name="ANNOTATION_BORDER_WIDTH_1" val="3"/>
  <p:tag name="ANNOTATION_SLIDE_WIDTH_1" val="960"/>
  <p:tag name="ANNOTATION_SLIDE_HEIGHT_1" val="720"/>
  <p:tag name="ANNOTATION_TYPE_2" val="0"/>
  <p:tag name="ANNOTATION_START_2" val="9.1"/>
  <p:tag name="ANNOTATION_END_2" val="10.2"/>
  <p:tag name="ANNOTATION_TOP_2" val="353"/>
  <p:tag name="ANNOTATION_LEFT_2" val="568"/>
  <p:tag name="ANNOTATION_WIDTH_2" val="186"/>
  <p:tag name="ANNOTATION_HEIGHT_2" val="186"/>
  <p:tag name="ANNOTATION_ANIMATION_2" val="3"/>
  <p:tag name="ANNOTATION_ROTATION_2" val="270"/>
  <p:tag name="ANNOTATION_SUB_TYPE_2" val="1"/>
  <p:tag name="ANNOTATION_LOOP_COUNT_2" val="1"/>
  <p:tag name="ANNOTATION_BOX_RADIUS_2" val="0"/>
  <p:tag name="ANNOTATION_SCALE_2" val="100"/>
  <p:tag name="ANNOTATION_BORDER_ALPHA_2" val="100"/>
  <p:tag name="ANNOTATION_BORDER_COLOR_2" val="855309"/>
  <p:tag name="ANNOTATION_FILL_COLOR_2" val="683492"/>
  <p:tag name="ANNOTATION_FILL_ALPHA_2" val="100"/>
  <p:tag name="ANNOTATION_BORDER_WIDTH_2" val="3"/>
  <p:tag name="ANNOTATION_SLIDE_WIDTH_2" val="960"/>
  <p:tag name="ANNOTATION_SLIDE_HEIGHT_2" val="720"/>
  <p:tag name="ANNOTATION_TYPE_3" val="0"/>
  <p:tag name="ANNOTATION_START_3" val="10.2"/>
  <p:tag name="ANNOTATION_END_3" val="11.5"/>
  <p:tag name="ANNOTATION_TOP_3" val="349"/>
  <p:tag name="ANNOTATION_LEFT_3" val="737"/>
  <p:tag name="ANNOTATION_WIDTH_3" val="186"/>
  <p:tag name="ANNOTATION_HEIGHT_3" val="186"/>
  <p:tag name="ANNOTATION_ANIMATION_3" val="3"/>
  <p:tag name="ANNOTATION_ROTATION_3" val="270"/>
  <p:tag name="ANNOTATION_SUB_TYPE_3" val="1"/>
  <p:tag name="ANNOTATION_LOOP_COUNT_3" val="1"/>
  <p:tag name="ANNOTATION_BOX_RADIUS_3" val="0"/>
  <p:tag name="ANNOTATION_SCALE_3" val="100"/>
  <p:tag name="ANNOTATION_BORDER_ALPHA_3" val="100"/>
  <p:tag name="ANNOTATION_BORDER_COLOR_3" val="855309"/>
  <p:tag name="ANNOTATION_FILL_COLOR_3" val="683492"/>
  <p:tag name="ANNOTATION_FILL_ALPHA_3" val="100"/>
  <p:tag name="ANNOTATION_BORDER_WIDTH_3" val="3"/>
  <p:tag name="ANNOTATION_SLIDE_WIDTH_3" val="960"/>
  <p:tag name="ANNOTATION_SLIDE_HEIGHT_3" val="720"/>
  <p:tag name="ANNOTATION_TYPE_4" val="0"/>
  <p:tag name="ANNOTATION_START_4" val="11.5"/>
  <p:tag name="ANNOTATION_END_4" val="12.4"/>
  <p:tag name="ANNOTATION_TOP_4" val="641"/>
  <p:tag name="ANNOTATION_LEFT_4" val="276"/>
  <p:tag name="ANNOTATION_WIDTH_4" val="186"/>
  <p:tag name="ANNOTATION_HEIGHT_4" val="186"/>
  <p:tag name="ANNOTATION_ANIMATION_4" val="3"/>
  <p:tag name="ANNOTATION_ROTATION_4" val="270"/>
  <p:tag name="ANNOTATION_SUB_TYPE_4" val="1"/>
  <p:tag name="ANNOTATION_LOOP_COUNT_4" val="1"/>
  <p:tag name="ANNOTATION_BOX_RADIUS_4" val="0"/>
  <p:tag name="ANNOTATION_SCALE_4" val="100"/>
  <p:tag name="ANNOTATION_BORDER_ALPHA_4" val="100"/>
  <p:tag name="ANNOTATION_BORDER_COLOR_4" val="855309"/>
  <p:tag name="ANNOTATION_FILL_COLOR_4" val="683492"/>
  <p:tag name="ANNOTATION_FILL_ALPHA_4" val="100"/>
  <p:tag name="ANNOTATION_BORDER_WIDTH_4" val="3"/>
  <p:tag name="ANNOTATION_SLIDE_WIDTH_4" val="960"/>
  <p:tag name="ANNOTATION_SLIDE_HEIGHT_4" val="720"/>
  <p:tag name="ANNOTATION_TYPE_5" val="0"/>
  <p:tag name="ANNOTATION_START_5" val="12.4"/>
  <p:tag name="ANNOTATION_TOP_5" val="659"/>
  <p:tag name="ANNOTATION_LEFT_5" val="742"/>
  <p:tag name="ANNOTATION_WIDTH_5" val="186"/>
  <p:tag name="ANNOTATION_HEIGHT_5" val="186"/>
  <p:tag name="ANNOTATION_ANIMATION_5" val="3"/>
  <p:tag name="ANNOTATION_ROTATION_5" val="270"/>
  <p:tag name="ANNOTATION_SUB_TYPE_5" val="1"/>
  <p:tag name="ANNOTATION_LOOP_COUNT_5" val="1"/>
  <p:tag name="ANNOTATION_BOX_RADIUS_5" val="0"/>
  <p:tag name="ANNOTATION_SCALE_5" val="100"/>
  <p:tag name="ANNOTATION_BORDER_ALPHA_5" val="100"/>
  <p:tag name="ANNOTATION_BORDER_COLOR_5" val="855309"/>
  <p:tag name="ANNOTATION_FILL_COLOR_5" val="683492"/>
  <p:tag name="ANNOTATION_FILL_ALPHA_5" val="100"/>
  <p:tag name="ANNOTATION_BORDER_WIDTH_5" val="3"/>
  <p:tag name="ANNOTATION_SLIDE_WIDTH_5" val="960"/>
  <p:tag name="ANNOTATION_SLIDE_HEIGHT_5" val="720"/>
  <p:tag name="ANNOTATION_COUNT" val="5"/>
  <p:tag name="ARTICULATE_NAV_LEVEL" val="1"/>
  <p:tag name="ARTICULATE_SLIDE_PRESENTER_GUID" val="b6e87e67-bc9a-4032-a003-185e0c2d5070"/>
  <p:tag name="ARTICULATE_SLIDE_PAUSE" val="1"/>
  <p:tag name="ARTICULATE_LOCK_SLIDE" val="0"/>
  <p:tag name="ARTICULATE_HIDE_SLIDE" val="0"/>
  <p:tag name="ARTICULATE_PLAYER_CONTROL_PREVIOUS" val="True"/>
  <p:tag name="ARTICULATE_PLAYER_CONTROL_NEXT" val="True"/>
  <p:tag name="ARTICULATE_PLAYER_CONTROL_NOTES" val="True"/>
  <p:tag name="ARTICULATE_USED_LAYOUT" val="2"/>
</p:tagLst>
</file>

<file path=ppt/tags/tag4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cottl\AppData\Local\Temp\articulate\presenter\imgtemp\gNH5qvjd_files\slide0001_image001.png"/>
</p:tagLst>
</file>

<file path=ppt/tags/tag44.xml><?xml version="1.0" encoding="utf-8"?>
<p:tagLst xmlns:a="http://schemas.openxmlformats.org/drawingml/2006/main" xmlns:r="http://schemas.openxmlformats.org/officeDocument/2006/relationships" xmlns:p="http://schemas.openxmlformats.org/presentationml/2006/main">
  <p:tag name="BULLET_1" val="8226"/>
  <p:tag name="BULLET_2" val="8226"/>
</p:tagLst>
</file>

<file path=ppt/tags/tag45.xml><?xml version="1.0" encoding="utf-8"?>
<p:tagLst xmlns:a="http://schemas.openxmlformats.org/drawingml/2006/main" xmlns:r="http://schemas.openxmlformats.org/officeDocument/2006/relationships" xmlns:p="http://schemas.openxmlformats.org/presentationml/2006/main">
  <p:tag name="ANNOTATION_TYPE_3" val="0"/>
  <p:tag name="ANNOTATION_START_3" val="10.0"/>
  <p:tag name="ANNOTATION_END_3" val="11.7"/>
  <p:tag name="ANNOTATION_TOP_3" val="163.6"/>
  <p:tag name="ANNOTATION_LEFT_3" val="384.5"/>
  <p:tag name="ANNOTATION_WIDTH_3" val="111.8"/>
  <p:tag name="ANNOTATION_HEIGHT_3" val="111.5"/>
  <p:tag name="ANNOTATION_ANIMATION_3" val="3"/>
  <p:tag name="ANNOTATION_ROTATION_3" val="180"/>
  <p:tag name="ANNOTATION_SUB_TYPE_3" val="2"/>
  <p:tag name="ANNOTATION_LOOP_COUNT_3" val="1"/>
  <p:tag name="ANNOTATION_BOX_RADIUS_3" val="0"/>
  <p:tag name="ANNOTATION_SCALE_3" val="125"/>
  <p:tag name="ANNOTATION_BORDER_ALPHA_3" val="100"/>
  <p:tag name="ANNOTATION_BORDER_COLOR_3" val="16777215"/>
  <p:tag name="ANNOTATION_FILL_COLOR_3" val="683492"/>
  <p:tag name="ANNOTATION_FILL_ALPHA_3" val="100"/>
  <p:tag name="ANNOTATION_BORDER_WIDTH_3" val="2"/>
  <p:tag name="ANNOTATION_TYPE_4" val="0"/>
  <p:tag name="ANNOTATION_START_4" val="11.7"/>
  <p:tag name="ANNOTATION_END_4" val="12.2"/>
  <p:tag name="ANNOTATION_TOP_4" val="269.2"/>
  <p:tag name="ANNOTATION_LEFT_4" val="169.1"/>
  <p:tag name="ANNOTATION_WIDTH_4" val="111.8"/>
  <p:tag name="ANNOTATION_HEIGHT_4" val="111.5"/>
  <p:tag name="ANNOTATION_ANIMATION_4" val="3"/>
  <p:tag name="ANNOTATION_ROTATION_4" val="180"/>
  <p:tag name="ANNOTATION_SUB_TYPE_4" val="2"/>
  <p:tag name="ANNOTATION_LOOP_COUNT_4" val="1"/>
  <p:tag name="ANNOTATION_BOX_RADIUS_4" val="0"/>
  <p:tag name="ANNOTATION_SCALE_4" val="125"/>
  <p:tag name="ANNOTATION_BORDER_ALPHA_4" val="100"/>
  <p:tag name="ANNOTATION_BORDER_COLOR_4" val="16777215"/>
  <p:tag name="ANNOTATION_FILL_COLOR_4" val="683492"/>
  <p:tag name="ANNOTATION_FILL_ALPHA_4" val="100"/>
  <p:tag name="ANNOTATION_BORDER_WIDTH_4" val="2"/>
  <p:tag name="ANNOTATION_TYPE_5" val="0"/>
  <p:tag name="ANNOTATION_START_5" val="12.2"/>
  <p:tag name="ANNOTATION_END_5" val="13.5"/>
  <p:tag name="ANNOTATION_TOP_5" val="269.2"/>
  <p:tag name="ANNOTATION_LEFT_5" val="169.1"/>
  <p:tag name="ANNOTATION_WIDTH_5" val="111.8"/>
  <p:tag name="ANNOTATION_HEIGHT_5" val="111.5"/>
  <p:tag name="ANNOTATION_ANIMATION_5" val="3"/>
  <p:tag name="ANNOTATION_ROTATION_5" val="180"/>
  <p:tag name="ANNOTATION_SUB_TYPE_5" val="2"/>
  <p:tag name="ANNOTATION_LOOP_COUNT_5" val="1"/>
  <p:tag name="ANNOTATION_BOX_RADIUS_5" val="0"/>
  <p:tag name="ANNOTATION_SCALE_5" val="125"/>
  <p:tag name="ANNOTATION_BORDER_ALPHA_5" val="100"/>
  <p:tag name="ANNOTATION_BORDER_COLOR_5" val="16777215"/>
  <p:tag name="ANNOTATION_FILL_COLOR_5" val="683492"/>
  <p:tag name="ANNOTATION_FILL_ALPHA_5" val="100"/>
  <p:tag name="ANNOTATION_BORDER_WIDTH_5" val="2"/>
  <p:tag name="ANNOTATION_TYPE_6" val="0"/>
  <p:tag name="ANNOTATION_START_6" val="13.5"/>
  <p:tag name="ANNOTATION_END_6" val="14.0"/>
  <p:tag name="ANNOTATION_TOP_6" val="376.2"/>
  <p:tag name="ANNOTATION_LEFT_6" val="278.7"/>
  <p:tag name="ANNOTATION_WIDTH_6" val="111.8"/>
  <p:tag name="ANNOTATION_HEIGHT_6" val="111.5"/>
  <p:tag name="ANNOTATION_ANIMATION_6" val="3"/>
  <p:tag name="ANNOTATION_ROTATION_6" val="180"/>
  <p:tag name="ANNOTATION_SUB_TYPE_6" val="2"/>
  <p:tag name="ANNOTATION_LOOP_COUNT_6" val="1"/>
  <p:tag name="ANNOTATION_BOX_RADIUS_6" val="0"/>
  <p:tag name="ANNOTATION_SCALE_6" val="125"/>
  <p:tag name="ANNOTATION_BORDER_ALPHA_6" val="100"/>
  <p:tag name="ANNOTATION_BORDER_COLOR_6" val="16777215"/>
  <p:tag name="ANNOTATION_FILL_COLOR_6" val="683492"/>
  <p:tag name="ANNOTATION_FILL_ALPHA_6" val="100"/>
  <p:tag name="ANNOTATION_BORDER_WIDTH_6" val="2"/>
  <p:tag name="ANNOTATION_TYPE_7" val="0"/>
  <p:tag name="ANNOTATION_START_7" val="14.0"/>
  <p:tag name="ANNOTATION_END_7" val="15.8"/>
  <p:tag name="ANNOTATION_TOP_7" val="376.2"/>
  <p:tag name="ANNOTATION_LEFT_7" val="278.7"/>
  <p:tag name="ANNOTATION_WIDTH_7" val="111.8"/>
  <p:tag name="ANNOTATION_HEIGHT_7" val="111.5"/>
  <p:tag name="ANNOTATION_ANIMATION_7" val="3"/>
  <p:tag name="ANNOTATION_ROTATION_7" val="180"/>
  <p:tag name="ANNOTATION_SUB_TYPE_7" val="2"/>
  <p:tag name="ANNOTATION_LOOP_COUNT_7" val="1"/>
  <p:tag name="ANNOTATION_BOX_RADIUS_7" val="0"/>
  <p:tag name="ANNOTATION_SCALE_7" val="125"/>
  <p:tag name="ANNOTATION_BORDER_ALPHA_7" val="100"/>
  <p:tag name="ANNOTATION_BORDER_COLOR_7" val="16777215"/>
  <p:tag name="ANNOTATION_FILL_COLOR_7" val="683492"/>
  <p:tag name="ANNOTATION_FILL_ALPHA_7" val="100"/>
  <p:tag name="ANNOTATION_BORDER_WIDTH_7" val="2"/>
  <p:tag name="ANNOTATION_TYPE_8" val="0"/>
  <p:tag name="ANNOTATION_START_8" val="15.8"/>
  <p:tag name="ANNOTATION_END_8" val="16.4"/>
  <p:tag name="ANNOTATION_TOP_8" val="377.7"/>
  <p:tag name="ANNOTATION_LEFT_8" val="491.1"/>
  <p:tag name="ANNOTATION_WIDTH_8" val="111.8"/>
  <p:tag name="ANNOTATION_HEIGHT_8" val="111.5"/>
  <p:tag name="ANNOTATION_ANIMATION_8" val="3"/>
  <p:tag name="ANNOTATION_ROTATION_8" val="180"/>
  <p:tag name="ANNOTATION_SUB_TYPE_8" val="2"/>
  <p:tag name="ANNOTATION_LOOP_COUNT_8" val="1"/>
  <p:tag name="ANNOTATION_BOX_RADIUS_8" val="0"/>
  <p:tag name="ANNOTATION_SCALE_8" val="125"/>
  <p:tag name="ANNOTATION_BORDER_ALPHA_8" val="100"/>
  <p:tag name="ANNOTATION_BORDER_COLOR_8" val="16777215"/>
  <p:tag name="ANNOTATION_FILL_COLOR_8" val="683492"/>
  <p:tag name="ANNOTATION_FILL_ALPHA_8" val="100"/>
  <p:tag name="ANNOTATION_BORDER_WIDTH_8" val="2"/>
  <p:tag name="ANNOTATION_TYPE_9" val="0"/>
  <p:tag name="ANNOTATION_START_9" val="16.4"/>
  <p:tag name="ANNOTATION_END_9" val="18.2"/>
  <p:tag name="ANNOTATION_TOP_9" val="377.7"/>
  <p:tag name="ANNOTATION_LEFT_9" val="491.1"/>
  <p:tag name="ANNOTATION_WIDTH_9" val="111.8"/>
  <p:tag name="ANNOTATION_HEIGHT_9" val="111.5"/>
  <p:tag name="ANNOTATION_ANIMATION_9" val="3"/>
  <p:tag name="ANNOTATION_ROTATION_9" val="180"/>
  <p:tag name="ANNOTATION_SUB_TYPE_9" val="2"/>
  <p:tag name="ANNOTATION_LOOP_COUNT_9" val="1"/>
  <p:tag name="ANNOTATION_BOX_RADIUS_9" val="0"/>
  <p:tag name="ANNOTATION_SCALE_9" val="125"/>
  <p:tag name="ANNOTATION_BORDER_ALPHA_9" val="100"/>
  <p:tag name="ANNOTATION_BORDER_COLOR_9" val="16777215"/>
  <p:tag name="ANNOTATION_FILL_COLOR_9" val="683492"/>
  <p:tag name="ANNOTATION_FILL_ALPHA_9" val="100"/>
  <p:tag name="ANNOTATION_BORDER_WIDTH_9" val="2"/>
  <p:tag name="ANNOTATION_TYPE_10" val="0"/>
  <p:tag name="ANNOTATION_START_10" val="18.2"/>
  <p:tag name="ANNOTATION_END_10" val="18.8"/>
  <p:tag name="ANNOTATION_TOP_10" val="240.9"/>
  <p:tag name="ANNOTATION_LEFT_10" val="557.4"/>
  <p:tag name="ANNOTATION_WIDTH_10" val="111.8"/>
  <p:tag name="ANNOTATION_HEIGHT_10" val="111.5"/>
  <p:tag name="ANNOTATION_ANIMATION_10" val="3"/>
  <p:tag name="ANNOTATION_ROTATION_10" val="180"/>
  <p:tag name="ANNOTATION_SUB_TYPE_10" val="2"/>
  <p:tag name="ANNOTATION_LOOP_COUNT_10" val="1"/>
  <p:tag name="ANNOTATION_BOX_RADIUS_10" val="0"/>
  <p:tag name="ANNOTATION_SCALE_10" val="125"/>
  <p:tag name="ANNOTATION_BORDER_ALPHA_10" val="100"/>
  <p:tag name="ANNOTATION_BORDER_COLOR_10" val="16777215"/>
  <p:tag name="ANNOTATION_FILL_COLOR_10" val="683492"/>
  <p:tag name="ANNOTATION_FILL_ALPHA_10" val="100"/>
  <p:tag name="ANNOTATION_BORDER_WIDTH_10" val="2"/>
  <p:tag name="ANNOTATION_TYPE_11" val="0"/>
  <p:tag name="ANNOTATION_START_11" val="18.8"/>
  <p:tag name="ANNOTATION_END_11" val="19.7"/>
  <p:tag name="ANNOTATION_TOP_11" val="240.9"/>
  <p:tag name="ANNOTATION_LEFT_11" val="557.4"/>
  <p:tag name="ANNOTATION_WIDTH_11" val="111.8"/>
  <p:tag name="ANNOTATION_HEIGHT_11" val="111.5"/>
  <p:tag name="ANNOTATION_ANIMATION_11" val="3"/>
  <p:tag name="ANNOTATION_ROTATION_11" val="180"/>
  <p:tag name="ANNOTATION_SUB_TYPE_11" val="2"/>
  <p:tag name="ANNOTATION_LOOP_COUNT_11" val="1"/>
  <p:tag name="ANNOTATION_BOX_RADIUS_11" val="0"/>
  <p:tag name="ANNOTATION_SCALE_11" val="125"/>
  <p:tag name="ANNOTATION_BORDER_ALPHA_11" val="100"/>
  <p:tag name="ANNOTATION_BORDER_COLOR_11" val="16777215"/>
  <p:tag name="ANNOTATION_FILL_COLOR_11" val="683492"/>
  <p:tag name="ANNOTATION_FILL_ALPHA_11" val="100"/>
  <p:tag name="ANNOTATION_BORDER_WIDTH_11" val="2"/>
  <p:tag name="ANNOTATION_TYPE_12" val="0"/>
  <p:tag name="ANNOTATION_START_12" val="19.7"/>
  <p:tag name="ANNOTATION_TOP_12" val="240.9"/>
  <p:tag name="ANNOTATION_LEFT_12" val="551.4"/>
  <p:tag name="ANNOTATION_WIDTH_12" val="111.8"/>
  <p:tag name="ANNOTATION_HEIGHT_12" val="111.5"/>
  <p:tag name="ANNOTATION_ANIMATION_12" val="3"/>
  <p:tag name="ANNOTATION_ROTATION_12" val="180"/>
  <p:tag name="ANNOTATION_SUB_TYPE_12" val="2"/>
  <p:tag name="ANNOTATION_LOOP_COUNT_12" val="1"/>
  <p:tag name="ANNOTATION_BOX_RADIUS_12" val="0"/>
  <p:tag name="ANNOTATION_SCALE_12" val="125"/>
  <p:tag name="ANNOTATION_BORDER_ALPHA_12" val="100"/>
  <p:tag name="ANNOTATION_BORDER_COLOR_12" val="16777215"/>
  <p:tag name="ANNOTATION_FILL_COLOR_12" val="683492"/>
  <p:tag name="ANNOTATION_FILL_ALPHA_12" val="100"/>
  <p:tag name="ANNOTATION_BORDER_WIDTH_12" val="2"/>
  <p:tag name="ARTICULATE_TITLE_TAG" val="Graphical view of 16 channels on ABI"/>
  <p:tag name="ANNOTATION_TYPE_1" val="2"/>
  <p:tag name="ANNOTATION_ANIMATION_1" val="4"/>
  <p:tag name="ANNOTATION_ROTATION_1" val="0"/>
  <p:tag name="ANNOTATION_SUB_TYPE_1" val="11"/>
  <p:tag name="ANNOTATION_LOOP_COUNT_1" val="1"/>
  <p:tag name="ANNOTATION_BOX_RADIUS_1" val="0"/>
  <p:tag name="ANNOTATION_SCALE_1" val="0"/>
  <p:tag name="ANNOTATION_BORDER_ALPHA_1" val="100"/>
  <p:tag name="ANNOTATION_BORDER_COLOR_1" val="16777215"/>
  <p:tag name="ANNOTATION_FILL_COLOR_1" val="855309"/>
  <p:tag name="ANNOTATION_FILL_ALPHA_1" val="50"/>
  <p:tag name="ANNOTATION_BORDER_WIDTH_1" val="2"/>
  <p:tag name="ANNOTATION_TYPE_2" val="2"/>
  <p:tag name="ANNOTATION_ANIMATION_2" val="4"/>
  <p:tag name="ANNOTATION_ROTATION_2" val="0"/>
  <p:tag name="ANNOTATION_SUB_TYPE_2" val="11"/>
  <p:tag name="ANNOTATION_LOOP_COUNT_2" val="1"/>
  <p:tag name="ANNOTATION_BOX_RADIUS_2" val="5"/>
  <p:tag name="ANNOTATION_SCALE_2" val="0"/>
  <p:tag name="ANNOTATION_BORDER_ALPHA_2" val="100"/>
  <p:tag name="ANNOTATION_BORDER_COLOR_2" val="16777215"/>
  <p:tag name="ANNOTATION_FILL_COLOR_2" val="855309"/>
  <p:tag name="ANNOTATION_FILL_ALPHA_2" val="50"/>
  <p:tag name="ANNOTATION_BORDER_WIDTH_2" val="2"/>
  <p:tag name="ARTICULATE_SLIDE_GUID" val="4f4d490e-ef6e-4d91-8c7f-1d970d8a0364"/>
  <p:tag name="ARTICULATE_PLAYLIST_ID" val="-1"/>
  <p:tag name="ARTICULATE_SLIDE_NAV" val="17"/>
  <p:tag name="ANNOTATION_TOP_1" val="-62"/>
  <p:tag name="ANNOTATION_LEFT_1" val="-62.16666"/>
  <p:tag name="ANNOTATION_HEIGHT_1" val="844"/>
  <p:tag name="ANNOTATION_WIDTH_1" val="1084.167"/>
  <p:tag name="ANNOTATION_START_1" val="2.2"/>
  <p:tag name="ANNOTATION_END_1" val="2.2"/>
  <p:tag name="ANNOTATION_SLIDE_HEIGHT_1" val="720"/>
  <p:tag name="ANNOTATION_SLIDE_WIDTH_1" val="960"/>
  <p:tag name="ANNOTATION_TOP_2" val="34.66666"/>
  <p:tag name="ANNOTATION_LEFT_2" val="166.3333"/>
  <p:tag name="ANNOTATION_HEIGHT_2" val="634.5"/>
  <p:tag name="ANNOTATION_WIDTH_2" val="645.8333"/>
  <p:tag name="ANNOTATION_START_2" val="2.2"/>
  <p:tag name="ANNOTATION_END_2" val="7"/>
  <p:tag name="ANNOTATION_SLIDE_HEIGHT_2" val="720"/>
  <p:tag name="ANNOTATION_SLIDE_WIDTH_2" val="960"/>
  <p:tag name="AUDIO_ID" val="364"/>
  <p:tag name="ARTICULATE_AUDIO_RECORDED" val="1"/>
  <p:tag name="ELAPSEDTIME" val="5.5"/>
  <p:tag name="ANNOTATION_COUNT" val="0"/>
  <p:tag name="ARTICULATE_NAV_LEVEL" val="1"/>
  <p:tag name="ARTICULATE_SLIDE_PRESENTER_GUID" val="b6e87e67-bc9a-4032-a003-185e0c2d5070"/>
  <p:tag name="ARTICULATE_SLIDE_PAUSE" val="1"/>
  <p:tag name="ARTICULATE_LOCK_SLIDE" val="0"/>
  <p:tag name="ARTICULATE_HIDE_SLIDE" val="0"/>
  <p:tag name="ARTICULATE_PLAYER_CONTROL_PREVIOUS" val="True"/>
  <p:tag name="ARTICULATE_PLAYER_CONTROL_NEXT" val="True"/>
  <p:tag name="ARTICULATE_PLAYER_CONTROL_NOTES" val="True"/>
  <p:tag name="ARTICULATE_USED_LAYOUT" val="7"/>
</p:tagLst>
</file>

<file path=ppt/tags/tag4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cottl\AppData\Local\Temp\articulate\presenter\imgtemp\01S55L17_files\slide0001_image001.png"/>
</p:tagLst>
</file>

<file path=ppt/tags/tag47.xml><?xml version="1.0" encoding="utf-8"?>
<p:tagLst xmlns:a="http://schemas.openxmlformats.org/drawingml/2006/main" xmlns:r="http://schemas.openxmlformats.org/officeDocument/2006/relationships" xmlns:p="http://schemas.openxmlformats.org/presentationml/2006/main">
  <p:tag name="BULLET_1" val="8226"/>
  <p:tag name="BULLET_2" val="8226"/>
</p:tagLst>
</file>

<file path=ppt/tags/tag48.xml><?xml version="1.0" encoding="utf-8"?>
<p:tagLst xmlns:a="http://schemas.openxmlformats.org/drawingml/2006/main" xmlns:r="http://schemas.openxmlformats.org/officeDocument/2006/relationships" xmlns:p="http://schemas.openxmlformats.org/presentationml/2006/main">
  <p:tag name="ARTICULATE_SLIDE_GUID" val="d13f077a-3fbc-4c15-8d5a-f2581950ca0a"/>
  <p:tag name="ARTICULATE_TITLE_TAG" val="Spectral Response for visible/near IR"/>
  <p:tag name="ANNOTATION_TYPE_14" val="0"/>
  <p:tag name="ANNOTATION_ANIMATION_14" val="3"/>
  <p:tag name="ANNOTATION_ROTATION_14" val="90"/>
  <p:tag name="ANNOTATION_SUB_TYPE_14" val="1"/>
  <p:tag name="ANNOTATION_LOOP_COUNT_14" val="1"/>
  <p:tag name="ANNOTATION_BOX_RADIUS_14" val="0"/>
  <p:tag name="ANNOTATION_BORDER_ALPHA_14" val="100"/>
  <p:tag name="ANNOTATION_BORDER_COLOR_14" val="16777215"/>
  <p:tag name="ANNOTATION_FILL_COLOR_14" val="683492"/>
  <p:tag name="ANNOTATION_FILL_ALPHA_14" val="100"/>
  <p:tag name="ANNOTATION_BORDER_WIDTH_14" val="2"/>
  <p:tag name="ANNOTATION_TYPE_15" val="0"/>
  <p:tag name="ANNOTATION_ANIMATION_15" val="3"/>
  <p:tag name="ANNOTATION_ROTATION_15" val="90"/>
  <p:tag name="ANNOTATION_SUB_TYPE_15" val="1"/>
  <p:tag name="ANNOTATION_LOOP_COUNT_15" val="1"/>
  <p:tag name="ANNOTATION_BOX_RADIUS_15" val="0"/>
  <p:tag name="ANNOTATION_BORDER_ALPHA_15" val="100"/>
  <p:tag name="ANNOTATION_BORDER_COLOR_15" val="16777215"/>
  <p:tag name="ANNOTATION_FILL_COLOR_15" val="683492"/>
  <p:tag name="ANNOTATION_FILL_ALPHA_15" val="100"/>
  <p:tag name="ANNOTATION_BORDER_WIDTH_15" val="2"/>
  <p:tag name="ANNOTATION_TYPE_16" val="0"/>
  <p:tag name="ANNOTATION_ANIMATION_16" val="3"/>
  <p:tag name="ANNOTATION_ROTATION_16" val="90"/>
  <p:tag name="ANNOTATION_SUB_TYPE_16" val="1"/>
  <p:tag name="ANNOTATION_LOOP_COUNT_16" val="1"/>
  <p:tag name="ANNOTATION_BOX_RADIUS_16" val="0"/>
  <p:tag name="ANNOTATION_BORDER_ALPHA_16" val="100"/>
  <p:tag name="ANNOTATION_BORDER_COLOR_16" val="16777215"/>
  <p:tag name="ANNOTATION_FILL_COLOR_16" val="683492"/>
  <p:tag name="ANNOTATION_FILL_ALPHA_16" val="100"/>
  <p:tag name="ANNOTATION_BORDER_WIDTH_16" val="2"/>
  <p:tag name="ANNOTATION_TYPE_17" val="0"/>
  <p:tag name="ANNOTATION_ANIMATION_17" val="3"/>
  <p:tag name="ANNOTATION_ROTATION_17" val="90"/>
  <p:tag name="ANNOTATION_SUB_TYPE_17" val="1"/>
  <p:tag name="ANNOTATION_LOOP_COUNT_17" val="1"/>
  <p:tag name="ANNOTATION_BOX_RADIUS_17" val="0"/>
  <p:tag name="ANNOTATION_BORDER_ALPHA_17" val="100"/>
  <p:tag name="ANNOTATION_BORDER_COLOR_17" val="16777215"/>
  <p:tag name="ANNOTATION_FILL_COLOR_17" val="683492"/>
  <p:tag name="ANNOTATION_FILL_ALPHA_17" val="100"/>
  <p:tag name="ANNOTATION_BORDER_WIDTH_17" val="2"/>
  <p:tag name="ANNOTATION_TYPE_18" val="0"/>
  <p:tag name="ANNOTATION_ANIMATION_18" val="3"/>
  <p:tag name="ANNOTATION_ROTATION_18" val="90"/>
  <p:tag name="ANNOTATION_SUB_TYPE_18" val="1"/>
  <p:tag name="ANNOTATION_LOOP_COUNT_18" val="1"/>
  <p:tag name="ANNOTATION_BOX_RADIUS_18" val="0"/>
  <p:tag name="ANNOTATION_BORDER_ALPHA_18" val="100"/>
  <p:tag name="ANNOTATION_BORDER_COLOR_18" val="16777215"/>
  <p:tag name="ANNOTATION_FILL_COLOR_18" val="683492"/>
  <p:tag name="ANNOTATION_FILL_ALPHA_18" val="100"/>
  <p:tag name="ANNOTATION_BORDER_WIDTH_18" val="2"/>
  <p:tag name="ANNOTATION_TYPE_19" val="0"/>
  <p:tag name="ANNOTATION_ANIMATION_19" val="3"/>
  <p:tag name="ANNOTATION_ROTATION_19" val="90"/>
  <p:tag name="ANNOTATION_SUB_TYPE_19" val="1"/>
  <p:tag name="ANNOTATION_LOOP_COUNT_19" val="1"/>
  <p:tag name="ANNOTATION_BOX_RADIUS_19" val="0"/>
  <p:tag name="ANNOTATION_BORDER_ALPHA_19" val="100"/>
  <p:tag name="ANNOTATION_BORDER_COLOR_19" val="16777215"/>
  <p:tag name="ANNOTATION_FILL_COLOR_19" val="683492"/>
  <p:tag name="ANNOTATION_FILL_ALPHA_19" val="100"/>
  <p:tag name="ANNOTATION_BORDER_WIDTH_19" val="2"/>
  <p:tag name="ANNOTATION_TYPE_20" val="0"/>
  <p:tag name="ANNOTATION_ANIMATION_20" val="3"/>
  <p:tag name="ANNOTATION_ROTATION_20" val="90"/>
  <p:tag name="ANNOTATION_SUB_TYPE_20" val="1"/>
  <p:tag name="ANNOTATION_LOOP_COUNT_20" val="1"/>
  <p:tag name="ANNOTATION_BOX_RADIUS_20" val="0"/>
  <p:tag name="ANNOTATION_BORDER_ALPHA_20" val="100"/>
  <p:tag name="ANNOTATION_BORDER_COLOR_20" val="16777215"/>
  <p:tag name="ANNOTATION_FILL_COLOR_20" val="683492"/>
  <p:tag name="ANNOTATION_FILL_ALPHA_20" val="100"/>
  <p:tag name="ANNOTATION_BORDER_WIDTH_20" val="2"/>
  <p:tag name="ANNOTATION_TYPE_21" val="0"/>
  <p:tag name="ANNOTATION_ANIMATION_21" val="3"/>
  <p:tag name="ANNOTATION_ROTATION_21" val="90"/>
  <p:tag name="ANNOTATION_SUB_TYPE_21" val="1"/>
  <p:tag name="ANNOTATION_LOOP_COUNT_21" val="1"/>
  <p:tag name="ANNOTATION_BOX_RADIUS_21" val="0"/>
  <p:tag name="ANNOTATION_BORDER_ALPHA_21" val="100"/>
  <p:tag name="ANNOTATION_BORDER_COLOR_21" val="16777215"/>
  <p:tag name="ANNOTATION_FILL_COLOR_21" val="683492"/>
  <p:tag name="ANNOTATION_FILL_ALPHA_21" val="100"/>
  <p:tag name="ANNOTATION_BORDER_WIDTH_21" val="2"/>
  <p:tag name="ANNOTATION_TYPE_22" val="0"/>
  <p:tag name="ANNOTATION_ANIMATION_22" val="3"/>
  <p:tag name="ANNOTATION_ROTATION_22" val="90"/>
  <p:tag name="ANNOTATION_SUB_TYPE_22" val="1"/>
  <p:tag name="ANNOTATION_LOOP_COUNT_22" val="1"/>
  <p:tag name="ANNOTATION_BOX_RADIUS_22" val="0"/>
  <p:tag name="ANNOTATION_BORDER_ALPHA_22" val="100"/>
  <p:tag name="ANNOTATION_BORDER_COLOR_22" val="16777215"/>
  <p:tag name="ANNOTATION_FILL_COLOR_22" val="683492"/>
  <p:tag name="ANNOTATION_FILL_ALPHA_22" val="100"/>
  <p:tag name="ANNOTATION_BORDER_WIDTH_22" val="2"/>
  <p:tag name="ANNOTATION_TYPE_23" val="0"/>
  <p:tag name="ANNOTATION_ANIMATION_23" val="3"/>
  <p:tag name="ANNOTATION_ROTATION_23" val="90"/>
  <p:tag name="ANNOTATION_SUB_TYPE_23" val="1"/>
  <p:tag name="ANNOTATION_LOOP_COUNT_23" val="1"/>
  <p:tag name="ANNOTATION_BOX_RADIUS_23" val="0"/>
  <p:tag name="ANNOTATION_BORDER_ALPHA_23" val="100"/>
  <p:tag name="ANNOTATION_BORDER_COLOR_23" val="16777215"/>
  <p:tag name="ANNOTATION_FILL_COLOR_23" val="683492"/>
  <p:tag name="ANNOTATION_FILL_ALPHA_23" val="100"/>
  <p:tag name="ANNOTATION_BORDER_WIDTH_23" val="2"/>
  <p:tag name="ANNOTATION_TYPE_24" val="0"/>
  <p:tag name="ANNOTATION_ANIMATION_24" val="3"/>
  <p:tag name="ANNOTATION_ROTATION_24" val="90"/>
  <p:tag name="ANNOTATION_SUB_TYPE_24" val="1"/>
  <p:tag name="ANNOTATION_LOOP_COUNT_24" val="1"/>
  <p:tag name="ANNOTATION_BOX_RADIUS_24" val="0"/>
  <p:tag name="ANNOTATION_BORDER_ALPHA_24" val="100"/>
  <p:tag name="ANNOTATION_BORDER_COLOR_24" val="16777215"/>
  <p:tag name="ANNOTATION_FILL_COLOR_24" val="683492"/>
  <p:tag name="ANNOTATION_FILL_ALPHA_24" val="100"/>
  <p:tag name="ANNOTATION_BORDER_WIDTH_24" val="2"/>
  <p:tag name="ARTICULATE_PLAYLIST_ID" val="-1"/>
  <p:tag name="ARTICULATE_SLIDE_NAV" val="18"/>
  <p:tag name="ANNOTATION_TOP_14" val="606"/>
  <p:tag name="ANNOTATION_LEFT_14" val="607.3333"/>
  <p:tag name="ANNOTATION_HEIGHT_14" val="185.8333"/>
  <p:tag name="ANNOTATION_WIDTH_14" val="186.3333"/>
  <p:tag name="ANNOTATION_START_14" val="20.7"/>
  <p:tag name="ANNOTATION_END_14" val="21.4"/>
  <p:tag name="ANNOTATION_SLIDE_HEIGHT_14" val="720"/>
  <p:tag name="ANNOTATION_SLIDE_WIDTH_14" val="960"/>
  <p:tag name="ANNOTATION_SCALE_14" val="100"/>
  <p:tag name="ANNOTATION_TOP_15" val="606"/>
  <p:tag name="ANNOTATION_LEFT_15" val="607.3333"/>
  <p:tag name="ANNOTATION_HEIGHT_15" val="185.8333"/>
  <p:tag name="ANNOTATION_WIDTH_15" val="186.3333"/>
  <p:tag name="ANNOTATION_START_15" val="21.4"/>
  <p:tag name="ANNOTATION_END_15" val="22"/>
  <p:tag name="ANNOTATION_SLIDE_HEIGHT_15" val="720"/>
  <p:tag name="ANNOTATION_SLIDE_WIDTH_15" val="960"/>
  <p:tag name="ANNOTATION_SCALE_15" val="100"/>
  <p:tag name="ANNOTATION_TOP_16" val="606"/>
  <p:tag name="ANNOTATION_LEFT_16" val="607.3333"/>
  <p:tag name="ANNOTATION_HEIGHT_16" val="185.8333"/>
  <p:tag name="ANNOTATION_WIDTH_16" val="186.3333"/>
  <p:tag name="ANNOTATION_START_16" val="22"/>
  <p:tag name="ANNOTATION_END_16" val="24.4"/>
  <p:tag name="ANNOTATION_SLIDE_HEIGHT_16" val="720"/>
  <p:tag name="ANNOTATION_SLIDE_WIDTH_16" val="960"/>
  <p:tag name="ANNOTATION_SCALE_16" val="100"/>
  <p:tag name="ANNOTATION_TOP_17" val="183.3333"/>
  <p:tag name="ANNOTATION_LEFT_17" val="319.1667"/>
  <p:tag name="ANNOTATION_HEIGHT_17" val="185.8333"/>
  <p:tag name="ANNOTATION_WIDTH_17" val="186.3333"/>
  <p:tag name="ANNOTATION_START_17" val="24.4"/>
  <p:tag name="ANNOTATION_END_17" val="25"/>
  <p:tag name="ANNOTATION_SLIDE_HEIGHT_17" val="720"/>
  <p:tag name="ANNOTATION_SLIDE_WIDTH_17" val="960"/>
  <p:tag name="ANNOTATION_SCALE_17" val="100"/>
  <p:tag name="ANNOTATION_TOP_18" val="183.3333"/>
  <p:tag name="ANNOTATION_LEFT_18" val="319.1667"/>
  <p:tag name="ANNOTATION_HEIGHT_18" val="185.8333"/>
  <p:tag name="ANNOTATION_WIDTH_18" val="186.3333"/>
  <p:tag name="ANNOTATION_START_18" val="25"/>
  <p:tag name="ANNOTATION_END_18" val="27.1"/>
  <p:tag name="ANNOTATION_SLIDE_HEIGHT_18" val="720"/>
  <p:tag name="ANNOTATION_SLIDE_WIDTH_18" val="960"/>
  <p:tag name="ANNOTATION_SCALE_18" val="100"/>
  <p:tag name="ANNOTATION_TOP_19" val="611"/>
  <p:tag name="ANNOTATION_LEFT_19" val="608.5"/>
  <p:tag name="ANNOTATION_HEIGHT_19" val="185.8333"/>
  <p:tag name="ANNOTATION_WIDTH_19" val="186.3333"/>
  <p:tag name="ANNOTATION_START_19" val="27.1"/>
  <p:tag name="ANNOTATION_END_19" val="28.7"/>
  <p:tag name="ANNOTATION_SLIDE_HEIGHT_19" val="720"/>
  <p:tag name="ANNOTATION_SLIDE_WIDTH_19" val="960"/>
  <p:tag name="ANNOTATION_SCALE_19" val="100"/>
  <p:tag name="ANNOTATION_TOP_20" val="387.8333"/>
  <p:tag name="ANNOTATION_LEFT_20" val="381.3333"/>
  <p:tag name="ANNOTATION_HEIGHT_20" val="185.8333"/>
  <p:tag name="ANNOTATION_WIDTH_20" val="186.3333"/>
  <p:tag name="ANNOTATION_START_20" val="28.7"/>
  <p:tag name="ANNOTATION_END_20" val="30.3"/>
  <p:tag name="ANNOTATION_SLIDE_HEIGHT_20" val="720"/>
  <p:tag name="ANNOTATION_SLIDE_WIDTH_20" val="960"/>
  <p:tag name="ANNOTATION_SCALE_20" val="100"/>
  <p:tag name="ANNOTATION_TOP_21" val="596"/>
  <p:tag name="ANNOTATION_LEFT_21" val="314.1667"/>
  <p:tag name="ANNOTATION_HEIGHT_21" val="185.8333"/>
  <p:tag name="ANNOTATION_WIDTH_21" val="186.3333"/>
  <p:tag name="ANNOTATION_START_21" val="30.3"/>
  <p:tag name="ANNOTATION_END_21" val="32.7"/>
  <p:tag name="ANNOTATION_SLIDE_HEIGHT_21" val="720"/>
  <p:tag name="ANNOTATION_SLIDE_WIDTH_21" val="960"/>
  <p:tag name="ANNOTATION_SCALE_21" val="100"/>
  <p:tag name="ANNOTATION_TOP_22" val="262.6667"/>
  <p:tag name="ANNOTATION_LEFT_22" val="264.5"/>
  <p:tag name="ANNOTATION_HEIGHT_22" val="185.8333"/>
  <p:tag name="ANNOTATION_WIDTH_22" val="186.3333"/>
  <p:tag name="ANNOTATION_START_22" val="32.7"/>
  <p:tag name="ANNOTATION_END_22" val="33.7"/>
  <p:tag name="ANNOTATION_SLIDE_HEIGHT_22" val="720"/>
  <p:tag name="ANNOTATION_SLIDE_WIDTH_22" val="960"/>
  <p:tag name="ANNOTATION_SCALE_22" val="100"/>
  <p:tag name="ANNOTATION_TOP_23" val="267.6667"/>
  <p:tag name="ANNOTATION_LEFT_23" val="386.1667"/>
  <p:tag name="ANNOTATION_HEIGHT_23" val="185.8333"/>
  <p:tag name="ANNOTATION_WIDTH_23" val="186.3333"/>
  <p:tag name="ANNOTATION_START_23" val="33.7"/>
  <p:tag name="ANNOTATION_END_23" val="35"/>
  <p:tag name="ANNOTATION_SLIDE_HEIGHT_23" val="720"/>
  <p:tag name="ANNOTATION_SLIDE_WIDTH_23" val="960"/>
  <p:tag name="ANNOTATION_SCALE_23" val="100"/>
  <p:tag name="ANNOTATION_TOP_24" val="252.8333"/>
  <p:tag name="ANNOTATION_LEFT_24" val="535.3334"/>
  <p:tag name="ANNOTATION_HEIGHT_24" val="185.8333"/>
  <p:tag name="ANNOTATION_WIDTH_24" val="186.3333"/>
  <p:tag name="ANNOTATION_START_24" val="35"/>
  <p:tag name="ANNOTATION_END_24" val="-1"/>
  <p:tag name="ANNOTATION_SLIDE_HEIGHT_24" val="720"/>
  <p:tag name="ANNOTATION_SLIDE_WIDTH_24" val="960"/>
  <p:tag name="ANNOTATION_SCALE_24" val="100"/>
  <p:tag name="ANNOTATION_TYPE_13" val="0"/>
  <p:tag name="ANNOTATION_START_13" val="37.0"/>
  <p:tag name="ANNOTATION_TOP_13" val="442"/>
  <p:tag name="ANNOTATION_LEFT_13" val="312"/>
  <p:tag name="ANNOTATION_WIDTH_13" val="186"/>
  <p:tag name="ANNOTATION_HEIGHT_13" val="186"/>
  <p:tag name="ANNOTATION_ANIMATION_13" val="3"/>
  <p:tag name="ANNOTATION_ROTATION_13" val="270"/>
  <p:tag name="ANNOTATION_SUB_TYPE_13" val="1"/>
  <p:tag name="ANNOTATION_LOOP_COUNT_13" val="1"/>
  <p:tag name="ANNOTATION_BOX_RADIUS_13" val="0"/>
  <p:tag name="ANNOTATION_SCALE_13" val="100"/>
  <p:tag name="ANNOTATION_BORDER_ALPHA_13" val="100"/>
  <p:tag name="ANNOTATION_BORDER_COLOR_13" val="855309"/>
  <p:tag name="ANNOTATION_FILL_COLOR_13" val="683492"/>
  <p:tag name="ANNOTATION_FILL_ALPHA_13" val="100"/>
  <p:tag name="ANNOTATION_BORDER_WIDTH_13" val="3"/>
  <p:tag name="ANNOTATION_SLIDE_WIDTH_13" val="960"/>
  <p:tag name="ANNOTATION_SLIDE_HEIGHT_13" val="720"/>
  <p:tag name="AUDIO_ID" val="323"/>
  <p:tag name="ARTICULATE_AUDIO_RECORDED" val="1"/>
  <p:tag name="ELAPSEDTIME" val="37.4"/>
  <p:tag name="ANNOTATION_TYPE_1" val="0"/>
  <p:tag name="ANNOTATION_START_1" val="3.5"/>
  <p:tag name="ANNOTATION_END_1" val="4.5"/>
  <p:tag name="ANNOTATION_TOP_1" val="621"/>
  <p:tag name="ANNOTATION_LEFT_1" val="259"/>
  <p:tag name="ANNOTATION_WIDTH_1" val="186"/>
  <p:tag name="ANNOTATION_HEIGHT_1" val="186"/>
  <p:tag name="ANNOTATION_ANIMATION_1" val="3"/>
  <p:tag name="ANNOTATION_ROTATION_1" val="270"/>
  <p:tag name="ANNOTATION_SUB_TYPE_1" val="1"/>
  <p:tag name="ANNOTATION_LOOP_COUNT_1" val="1"/>
  <p:tag name="ANNOTATION_BOX_RADIUS_1" val="0"/>
  <p:tag name="ANNOTATION_SCALE_1" val="100"/>
  <p:tag name="ANNOTATION_BORDER_ALPHA_1" val="100"/>
  <p:tag name="ANNOTATION_BORDER_COLOR_1" val="855309"/>
  <p:tag name="ANNOTATION_FILL_COLOR_1" val="683492"/>
  <p:tag name="ANNOTATION_FILL_ALPHA_1" val="100"/>
  <p:tag name="ANNOTATION_BORDER_WIDTH_1" val="3"/>
  <p:tag name="ANNOTATION_SLIDE_WIDTH_1" val="960"/>
  <p:tag name="ANNOTATION_SLIDE_HEIGHT_1" val="720"/>
  <p:tag name="ANNOTATION_TYPE_2" val="0"/>
  <p:tag name="ANNOTATION_START_2" val="4.5"/>
  <p:tag name="ANNOTATION_END_2" val="5.2"/>
  <p:tag name="ANNOTATION_TOP_2" val="626"/>
  <p:tag name="ANNOTATION_LEFT_2" val="310"/>
  <p:tag name="ANNOTATION_WIDTH_2" val="186"/>
  <p:tag name="ANNOTATION_HEIGHT_2" val="186"/>
  <p:tag name="ANNOTATION_ANIMATION_2" val="3"/>
  <p:tag name="ANNOTATION_ROTATION_2" val="270"/>
  <p:tag name="ANNOTATION_SUB_TYPE_2" val="1"/>
  <p:tag name="ANNOTATION_LOOP_COUNT_2" val="1"/>
  <p:tag name="ANNOTATION_BOX_RADIUS_2" val="0"/>
  <p:tag name="ANNOTATION_SCALE_2" val="100"/>
  <p:tag name="ANNOTATION_BORDER_ALPHA_2" val="100"/>
  <p:tag name="ANNOTATION_BORDER_COLOR_2" val="855309"/>
  <p:tag name="ANNOTATION_FILL_COLOR_2" val="683492"/>
  <p:tag name="ANNOTATION_FILL_ALPHA_2" val="100"/>
  <p:tag name="ANNOTATION_BORDER_WIDTH_2" val="3"/>
  <p:tag name="ANNOTATION_SLIDE_WIDTH_2" val="960"/>
  <p:tag name="ANNOTATION_SLIDE_HEIGHT_2" val="720"/>
  <p:tag name="ANNOTATION_TYPE_3" val="0"/>
  <p:tag name="ANNOTATION_START_3" val="5.2"/>
  <p:tag name="ANNOTATION_END_3" val="6.3"/>
  <p:tag name="ANNOTATION_TOP_3" val="613"/>
  <p:tag name="ANNOTATION_LEFT_3" val="380"/>
  <p:tag name="ANNOTATION_WIDTH_3" val="186"/>
  <p:tag name="ANNOTATION_HEIGHT_3" val="186"/>
  <p:tag name="ANNOTATION_ANIMATION_3" val="3"/>
  <p:tag name="ANNOTATION_ROTATION_3" val="270"/>
  <p:tag name="ANNOTATION_SUB_TYPE_3" val="1"/>
  <p:tag name="ANNOTATION_LOOP_COUNT_3" val="1"/>
  <p:tag name="ANNOTATION_BOX_RADIUS_3" val="0"/>
  <p:tag name="ANNOTATION_SCALE_3" val="100"/>
  <p:tag name="ANNOTATION_BORDER_ALPHA_3" val="100"/>
  <p:tag name="ANNOTATION_BORDER_COLOR_3" val="855309"/>
  <p:tag name="ANNOTATION_FILL_COLOR_3" val="683492"/>
  <p:tag name="ANNOTATION_FILL_ALPHA_3" val="100"/>
  <p:tag name="ANNOTATION_BORDER_WIDTH_3" val="3"/>
  <p:tag name="ANNOTATION_SLIDE_WIDTH_3" val="960"/>
  <p:tag name="ANNOTATION_SLIDE_HEIGHT_3" val="720"/>
  <p:tag name="ANNOTATION_TYPE_4" val="0"/>
  <p:tag name="ANNOTATION_START_4" val="6.3"/>
  <p:tag name="ANNOTATION_END_4" val="7.2"/>
  <p:tag name="ANNOTATION_TOP_4" val="610"/>
  <p:tag name="ANNOTATION_LEFT_4" val="534"/>
  <p:tag name="ANNOTATION_WIDTH_4" val="186"/>
  <p:tag name="ANNOTATION_HEIGHT_4" val="186"/>
  <p:tag name="ANNOTATION_ANIMATION_4" val="3"/>
  <p:tag name="ANNOTATION_ROTATION_4" val="270"/>
  <p:tag name="ANNOTATION_SUB_TYPE_4" val="1"/>
  <p:tag name="ANNOTATION_LOOP_COUNT_4" val="1"/>
  <p:tag name="ANNOTATION_BOX_RADIUS_4" val="0"/>
  <p:tag name="ANNOTATION_SCALE_4" val="100"/>
  <p:tag name="ANNOTATION_BORDER_ALPHA_4" val="100"/>
  <p:tag name="ANNOTATION_BORDER_COLOR_4" val="855309"/>
  <p:tag name="ANNOTATION_FILL_COLOR_4" val="683492"/>
  <p:tag name="ANNOTATION_FILL_ALPHA_4" val="100"/>
  <p:tag name="ANNOTATION_BORDER_WIDTH_4" val="3"/>
  <p:tag name="ANNOTATION_SLIDE_WIDTH_4" val="960"/>
  <p:tag name="ANNOTATION_SLIDE_HEIGHT_4" val="720"/>
  <p:tag name="ANNOTATION_TYPE_5" val="0"/>
  <p:tag name="ANNOTATION_START_5" val="7.2"/>
  <p:tag name="ANNOTATION_END_5" val="8.3"/>
  <p:tag name="ANNOTATION_TOP_5" val="620"/>
  <p:tag name="ANNOTATION_LEFT_5" val="603"/>
  <p:tag name="ANNOTATION_WIDTH_5" val="186"/>
  <p:tag name="ANNOTATION_HEIGHT_5" val="186"/>
  <p:tag name="ANNOTATION_ANIMATION_5" val="3"/>
  <p:tag name="ANNOTATION_ROTATION_5" val="270"/>
  <p:tag name="ANNOTATION_SUB_TYPE_5" val="1"/>
  <p:tag name="ANNOTATION_LOOP_COUNT_5" val="1"/>
  <p:tag name="ANNOTATION_BOX_RADIUS_5" val="0"/>
  <p:tag name="ANNOTATION_SCALE_5" val="100"/>
  <p:tag name="ANNOTATION_BORDER_ALPHA_5" val="100"/>
  <p:tag name="ANNOTATION_BORDER_COLOR_5" val="855309"/>
  <p:tag name="ANNOTATION_FILL_COLOR_5" val="683492"/>
  <p:tag name="ANNOTATION_FILL_ALPHA_5" val="100"/>
  <p:tag name="ANNOTATION_BORDER_WIDTH_5" val="3"/>
  <p:tag name="ANNOTATION_SLIDE_WIDTH_5" val="960"/>
  <p:tag name="ANNOTATION_SLIDE_HEIGHT_5" val="720"/>
  <p:tag name="ANNOTATION_TYPE_6" val="0"/>
  <p:tag name="ANNOTATION_START_6" val="8.3"/>
  <p:tag name="ANNOTATION_END_6" val="14.5"/>
  <p:tag name="ANNOTATION_TOP_6" val="617"/>
  <p:tag name="ANNOTATION_LEFT_6" val="796"/>
  <p:tag name="ANNOTATION_WIDTH_6" val="186"/>
  <p:tag name="ANNOTATION_HEIGHT_6" val="186"/>
  <p:tag name="ANNOTATION_ANIMATION_6" val="3"/>
  <p:tag name="ANNOTATION_ROTATION_6" val="270"/>
  <p:tag name="ANNOTATION_SUB_TYPE_6" val="1"/>
  <p:tag name="ANNOTATION_LOOP_COUNT_6" val="1"/>
  <p:tag name="ANNOTATION_BOX_RADIUS_6" val="0"/>
  <p:tag name="ANNOTATION_SCALE_6" val="100"/>
  <p:tag name="ANNOTATION_BORDER_ALPHA_6" val="100"/>
  <p:tag name="ANNOTATION_BORDER_COLOR_6" val="855309"/>
  <p:tag name="ANNOTATION_FILL_COLOR_6" val="683492"/>
  <p:tag name="ANNOTATION_FILL_ALPHA_6" val="100"/>
  <p:tag name="ANNOTATION_BORDER_WIDTH_6" val="3"/>
  <p:tag name="ANNOTATION_SLIDE_WIDTH_6" val="960"/>
  <p:tag name="ANNOTATION_SLIDE_HEIGHT_6" val="720"/>
  <p:tag name="ANNOTATION_TYPE_7" val="0"/>
  <p:tag name="ANNOTATION_START_7" val="14.5"/>
  <p:tag name="ANNOTATION_END_7" val="15.7"/>
  <p:tag name="ANNOTATION_TOP_7" val="617"/>
  <p:tag name="ANNOTATION_LEFT_7" val="796"/>
  <p:tag name="ANNOTATION_WIDTH_7" val="186"/>
  <p:tag name="ANNOTATION_HEIGHT_7" val="186"/>
  <p:tag name="ANNOTATION_ANIMATION_7" val="3"/>
  <p:tag name="ANNOTATION_ROTATION_7" val="270"/>
  <p:tag name="ANNOTATION_SUB_TYPE_7" val="1"/>
  <p:tag name="ANNOTATION_LOOP_COUNT_7" val="1"/>
  <p:tag name="ANNOTATION_BOX_RADIUS_7" val="0"/>
  <p:tag name="ANNOTATION_SCALE_7" val="100"/>
  <p:tag name="ANNOTATION_BORDER_ALPHA_7" val="100"/>
  <p:tag name="ANNOTATION_BORDER_COLOR_7" val="855309"/>
  <p:tag name="ANNOTATION_FILL_COLOR_7" val="683492"/>
  <p:tag name="ANNOTATION_FILL_ALPHA_7" val="100"/>
  <p:tag name="ANNOTATION_BORDER_WIDTH_7" val="3"/>
  <p:tag name="ANNOTATION_SLIDE_WIDTH_7" val="960"/>
  <p:tag name="ANNOTATION_SLIDE_HEIGHT_7" val="720"/>
  <p:tag name="ANNOTATION_TYPE_8" val="0"/>
  <p:tag name="ANNOTATION_START_8" val="15.7"/>
  <p:tag name="ANNOTATION_END_8" val="19.1"/>
  <p:tag name="ANNOTATION_TOP_8" val="618"/>
  <p:tag name="ANNOTATION_LEFT_8" val="602"/>
  <p:tag name="ANNOTATION_WIDTH_8" val="186"/>
  <p:tag name="ANNOTATION_HEIGHT_8" val="186"/>
  <p:tag name="ANNOTATION_ANIMATION_8" val="3"/>
  <p:tag name="ANNOTATION_ROTATION_8" val="270"/>
  <p:tag name="ANNOTATION_SUB_TYPE_8" val="1"/>
  <p:tag name="ANNOTATION_LOOP_COUNT_8" val="1"/>
  <p:tag name="ANNOTATION_BOX_RADIUS_8" val="0"/>
  <p:tag name="ANNOTATION_SCALE_8" val="100"/>
  <p:tag name="ANNOTATION_BORDER_ALPHA_8" val="100"/>
  <p:tag name="ANNOTATION_BORDER_COLOR_8" val="855309"/>
  <p:tag name="ANNOTATION_FILL_COLOR_8" val="683492"/>
  <p:tag name="ANNOTATION_FILL_ALPHA_8" val="100"/>
  <p:tag name="ANNOTATION_BORDER_WIDTH_8" val="3"/>
  <p:tag name="ANNOTATION_SLIDE_WIDTH_8" val="960"/>
  <p:tag name="ANNOTATION_SLIDE_HEIGHT_8" val="720"/>
  <p:tag name="ANNOTATION_TYPE_9" val="0"/>
  <p:tag name="ANNOTATION_START_9" val="19.1"/>
  <p:tag name="ANNOTATION_END_9" val="27.6"/>
  <p:tag name="ANNOTATION_TOP_9" val="247"/>
  <p:tag name="ANNOTATION_LEFT_9" val="677"/>
  <p:tag name="ANNOTATION_WIDTH_9" val="186"/>
  <p:tag name="ANNOTATION_HEIGHT_9" val="186"/>
  <p:tag name="ANNOTATION_ANIMATION_9" val="3"/>
  <p:tag name="ANNOTATION_ROTATION_9" val="270"/>
  <p:tag name="ANNOTATION_SUB_TYPE_9" val="1"/>
  <p:tag name="ANNOTATION_LOOP_COUNT_9" val="1"/>
  <p:tag name="ANNOTATION_BOX_RADIUS_9" val="0"/>
  <p:tag name="ANNOTATION_SCALE_9" val="100"/>
  <p:tag name="ANNOTATION_BORDER_ALPHA_9" val="100"/>
  <p:tag name="ANNOTATION_BORDER_COLOR_9" val="855309"/>
  <p:tag name="ANNOTATION_FILL_COLOR_9" val="683492"/>
  <p:tag name="ANNOTATION_FILL_ALPHA_9" val="100"/>
  <p:tag name="ANNOTATION_BORDER_WIDTH_9" val="3"/>
  <p:tag name="ANNOTATION_SLIDE_WIDTH_9" val="960"/>
  <p:tag name="ANNOTATION_SLIDE_HEIGHT_9" val="720"/>
  <p:tag name="ANNOTATION_TYPE_10" val="0"/>
  <p:tag name="ANNOTATION_START_10" val="27.6"/>
  <p:tag name="ANNOTATION_END_10" val="30.9"/>
  <p:tag name="ANNOTATION_TOP_10" val="188"/>
  <p:tag name="ANNOTATION_LEFT_10" val="316"/>
  <p:tag name="ANNOTATION_WIDTH_10" val="186"/>
  <p:tag name="ANNOTATION_HEIGHT_10" val="186"/>
  <p:tag name="ANNOTATION_ANIMATION_10" val="3"/>
  <p:tag name="ANNOTATION_ROTATION_10" val="270"/>
  <p:tag name="ANNOTATION_SUB_TYPE_10" val="1"/>
  <p:tag name="ANNOTATION_LOOP_COUNT_10" val="1"/>
  <p:tag name="ANNOTATION_BOX_RADIUS_10" val="0"/>
  <p:tag name="ANNOTATION_SCALE_10" val="100"/>
  <p:tag name="ANNOTATION_BORDER_ALPHA_10" val="100"/>
  <p:tag name="ANNOTATION_BORDER_COLOR_10" val="855309"/>
  <p:tag name="ANNOTATION_FILL_COLOR_10" val="683492"/>
  <p:tag name="ANNOTATION_FILL_ALPHA_10" val="100"/>
  <p:tag name="ANNOTATION_BORDER_WIDTH_10" val="3"/>
  <p:tag name="ANNOTATION_SLIDE_WIDTH_10" val="960"/>
  <p:tag name="ANNOTATION_SLIDE_HEIGHT_10" val="720"/>
  <p:tag name="ANNOTATION_TYPE_11" val="0"/>
  <p:tag name="ANNOTATION_START_11" val="30.9"/>
  <p:tag name="ANNOTATION_END_11" val="36.0"/>
  <p:tag name="ANNOTATION_TOP_11" val="607"/>
  <p:tag name="ANNOTATION_LEFT_11" val="601"/>
  <p:tag name="ANNOTATION_WIDTH_11" val="186"/>
  <p:tag name="ANNOTATION_HEIGHT_11" val="186"/>
  <p:tag name="ANNOTATION_ANIMATION_11" val="3"/>
  <p:tag name="ANNOTATION_ROTATION_11" val="270"/>
  <p:tag name="ANNOTATION_SUB_TYPE_11" val="1"/>
  <p:tag name="ANNOTATION_LOOP_COUNT_11" val="1"/>
  <p:tag name="ANNOTATION_BOX_RADIUS_11" val="0"/>
  <p:tag name="ANNOTATION_SCALE_11" val="100"/>
  <p:tag name="ANNOTATION_BORDER_ALPHA_11" val="100"/>
  <p:tag name="ANNOTATION_BORDER_COLOR_11" val="855309"/>
  <p:tag name="ANNOTATION_FILL_COLOR_11" val="683492"/>
  <p:tag name="ANNOTATION_FILL_ALPHA_11" val="100"/>
  <p:tag name="ANNOTATION_BORDER_WIDTH_11" val="3"/>
  <p:tag name="ANNOTATION_SLIDE_WIDTH_11" val="960"/>
  <p:tag name="ANNOTATION_SLIDE_HEIGHT_11" val="720"/>
  <p:tag name="ANNOTATION_TYPE_12" val="0"/>
  <p:tag name="ANNOTATION_START_12" val="36.0"/>
  <p:tag name="ANNOTATION_TOP_12" val="401"/>
  <p:tag name="ANNOTATION_LEFT_12" val="534"/>
  <p:tag name="ANNOTATION_WIDTH_12" val="186"/>
  <p:tag name="ANNOTATION_HEIGHT_12" val="186"/>
  <p:tag name="ANNOTATION_ANIMATION_12" val="3"/>
  <p:tag name="ANNOTATION_ROTATION_12" val="270"/>
  <p:tag name="ANNOTATION_SUB_TYPE_12" val="1"/>
  <p:tag name="ANNOTATION_LOOP_COUNT_12" val="1"/>
  <p:tag name="ANNOTATION_BOX_RADIUS_12" val="0"/>
  <p:tag name="ANNOTATION_SCALE_12" val="100"/>
  <p:tag name="ANNOTATION_BORDER_ALPHA_12" val="100"/>
  <p:tag name="ANNOTATION_BORDER_COLOR_12" val="855309"/>
  <p:tag name="ANNOTATION_FILL_COLOR_12" val="683492"/>
  <p:tag name="ANNOTATION_FILL_ALPHA_12" val="100"/>
  <p:tag name="ANNOTATION_BORDER_WIDTH_12" val="3"/>
  <p:tag name="ANNOTATION_SLIDE_WIDTH_12" val="960"/>
  <p:tag name="ANNOTATION_SLIDE_HEIGHT_12" val="720"/>
  <p:tag name="ANNOTATION_COUNT" val="12"/>
  <p:tag name="ARTICULATE_NAV_LEVEL" val="1"/>
  <p:tag name="ARTICULATE_SLIDE_PRESENTER_GUID" val="b6e87e67-bc9a-4032-a003-185e0c2d5070"/>
  <p:tag name="ARTICULATE_SLIDE_PAUSE" val="1"/>
  <p:tag name="ARTICULATE_LOCK_SLIDE" val="0"/>
  <p:tag name="ARTICULATE_HIDE_SLIDE" val="0"/>
  <p:tag name="ARTICULATE_PLAYER_CONTROL_PREVIOUS" val="True"/>
  <p:tag name="ARTICULATE_PLAYER_CONTROL_NEXT" val="True"/>
  <p:tag name="ARTICULATE_PLAYER_CONTROL_NOTES" val="True"/>
  <p:tag name="ARTICULATE_USED_LAYOUT" val="7"/>
</p:tagLst>
</file>

<file path=ppt/tags/tag49.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xml><?xml version="1.0" encoding="utf-8"?>
<p:tagLst xmlns:a="http://schemas.openxmlformats.org/drawingml/2006/main" xmlns:r="http://schemas.openxmlformats.org/officeDocument/2006/relationships" xmlns:p="http://schemas.openxmlformats.org/presentationml/2006/main">
  <p:tag name="BULLET_1" val="8226"/>
  <p:tag name="BULLET_2" val="8226"/>
</p:tagLst>
</file>

<file path=ppt/tags/tag50.xml><?xml version="1.0" encoding="utf-8"?>
<p:tagLst xmlns:a="http://schemas.openxmlformats.org/drawingml/2006/main" xmlns:r="http://schemas.openxmlformats.org/officeDocument/2006/relationships" xmlns:p="http://schemas.openxmlformats.org/presentationml/2006/main">
  <p:tag name="ARTICULATE_PUBLISH_MODE" val="1"/>
</p:tagLst>
</file>

<file path=ppt/tags/tag51.xml><?xml version="1.0" encoding="utf-8"?>
<p:tagLst xmlns:a="http://schemas.openxmlformats.org/drawingml/2006/main" xmlns:r="http://schemas.openxmlformats.org/officeDocument/2006/relationships" xmlns:p="http://schemas.openxmlformats.org/presentationml/2006/main">
  <p:tag name="DUPLICATEID" val="16a215d2813346e0b6016ed0324dd856"/>
</p:tagLst>
</file>

<file path=ppt/tags/tag52.xml><?xml version="1.0" encoding="utf-8"?>
<p:tagLst xmlns:a="http://schemas.openxmlformats.org/drawingml/2006/main" xmlns:r="http://schemas.openxmlformats.org/officeDocument/2006/relationships" xmlns:p="http://schemas.openxmlformats.org/presentationml/2006/main">
  <p:tag name="DUPLICATEID" val="691e8b2d14ad41f6b7eb8cba7294c037"/>
</p:tagLst>
</file>

<file path=ppt/tags/tag53.xml><?xml version="1.0" encoding="utf-8"?>
<p:tagLst xmlns:a="http://schemas.openxmlformats.org/drawingml/2006/main" xmlns:r="http://schemas.openxmlformats.org/officeDocument/2006/relationships" xmlns:p="http://schemas.openxmlformats.org/presentationml/2006/main">
  <p:tag name="DUPLICATEID" val="5df14e62de794b7495e929b15c3db08c"/>
</p:tagLst>
</file>

<file path=ppt/tags/tag54.xml><?xml version="1.0" encoding="utf-8"?>
<p:tagLst xmlns:a="http://schemas.openxmlformats.org/drawingml/2006/main" xmlns:r="http://schemas.openxmlformats.org/officeDocument/2006/relationships" xmlns:p="http://schemas.openxmlformats.org/presentationml/2006/main">
  <p:tag name="DUPLICATEID" val="b435be2d1c444f67bac262f958287771"/>
</p:tagLst>
</file>

<file path=ppt/tags/tag55.xml><?xml version="1.0" encoding="utf-8"?>
<p:tagLst xmlns:a="http://schemas.openxmlformats.org/drawingml/2006/main" xmlns:r="http://schemas.openxmlformats.org/officeDocument/2006/relationships" xmlns:p="http://schemas.openxmlformats.org/presentationml/2006/main">
  <p:tag name="DUPLICATEID" val="d0acaa3714df42ad91be70c453b55062"/>
</p:tagLst>
</file>

<file path=ppt/tags/tag56.xml><?xml version="1.0" encoding="utf-8"?>
<p:tagLst xmlns:a="http://schemas.openxmlformats.org/drawingml/2006/main" xmlns:r="http://schemas.openxmlformats.org/officeDocument/2006/relationships" xmlns:p="http://schemas.openxmlformats.org/presentationml/2006/main">
  <p:tag name="DUPLICATEID" val="afc25833331143d1980728e5069b524f"/>
</p:tagLst>
</file>

<file path=ppt/tags/tag57.xml><?xml version="1.0" encoding="utf-8"?>
<p:tagLst xmlns:a="http://schemas.openxmlformats.org/drawingml/2006/main" xmlns:r="http://schemas.openxmlformats.org/officeDocument/2006/relationships" xmlns:p="http://schemas.openxmlformats.org/presentationml/2006/main">
  <p:tag name="BULLET_1" val="8226"/>
</p:tagLst>
</file>

<file path=ppt/tags/tag58.xml><?xml version="1.0" encoding="utf-8"?>
<p:tagLst xmlns:a="http://schemas.openxmlformats.org/drawingml/2006/main" xmlns:r="http://schemas.openxmlformats.org/officeDocument/2006/relationships" xmlns:p="http://schemas.openxmlformats.org/presentationml/2006/main">
  <p:tag name="ARTICULATE_SLIDE_GUID" val="06930a9e-4684-4760-be5c-25fba5f3948c"/>
  <p:tag name="ARTICULATE_TITLE_TAG" val="Spectral Response for IR"/>
  <p:tag name="ANNOTATION_TYPE_22" val="0"/>
  <p:tag name="ANNOTATION_ANIMATION_22" val="3"/>
  <p:tag name="ANNOTATION_ROTATION_22" val="0"/>
  <p:tag name="ANNOTATION_SUB_TYPE_22" val="2"/>
  <p:tag name="ANNOTATION_LOOP_COUNT_22" val="1"/>
  <p:tag name="ANNOTATION_BOX_RADIUS_22" val="0"/>
  <p:tag name="ANNOTATION_BORDER_ALPHA_22" val="100"/>
  <p:tag name="ANNOTATION_BORDER_COLOR_22" val="16777215"/>
  <p:tag name="ANNOTATION_FILL_COLOR_22" val="683492"/>
  <p:tag name="ANNOTATION_FILL_ALPHA_22" val="100"/>
  <p:tag name="ANNOTATION_BORDER_WIDTH_22" val="2"/>
  <p:tag name="ANNOTATION_TYPE_23" val="0"/>
  <p:tag name="ANNOTATION_ANIMATION_23" val="3"/>
  <p:tag name="ANNOTATION_ROTATION_23" val="0"/>
  <p:tag name="ANNOTATION_SUB_TYPE_23" val="2"/>
  <p:tag name="ANNOTATION_LOOP_COUNT_23" val="1"/>
  <p:tag name="ANNOTATION_BOX_RADIUS_23" val="0"/>
  <p:tag name="ANNOTATION_BORDER_ALPHA_23" val="100"/>
  <p:tag name="ANNOTATION_BORDER_COLOR_23" val="16777215"/>
  <p:tag name="ANNOTATION_FILL_COLOR_23" val="683492"/>
  <p:tag name="ANNOTATION_FILL_ALPHA_23" val="100"/>
  <p:tag name="ANNOTATION_BORDER_WIDTH_23" val="2"/>
  <p:tag name="ANNOTATION_TYPE_24" val="0"/>
  <p:tag name="ANNOTATION_ANIMATION_24" val="3"/>
  <p:tag name="ANNOTATION_ROTATION_24" val="0"/>
  <p:tag name="ANNOTATION_SUB_TYPE_24" val="2"/>
  <p:tag name="ANNOTATION_LOOP_COUNT_24" val="1"/>
  <p:tag name="ANNOTATION_BOX_RADIUS_24" val="0"/>
  <p:tag name="ANNOTATION_BORDER_ALPHA_24" val="100"/>
  <p:tag name="ANNOTATION_BORDER_COLOR_24" val="16777215"/>
  <p:tag name="ANNOTATION_FILL_COLOR_24" val="683492"/>
  <p:tag name="ANNOTATION_FILL_ALPHA_24" val="100"/>
  <p:tag name="ANNOTATION_BORDER_WIDTH_24" val="2"/>
  <p:tag name="ANNOTATION_TYPE_25" val="0"/>
  <p:tag name="ANNOTATION_ANIMATION_25" val="3"/>
  <p:tag name="ANNOTATION_ROTATION_25" val="0"/>
  <p:tag name="ANNOTATION_SUB_TYPE_25" val="2"/>
  <p:tag name="ANNOTATION_LOOP_COUNT_25" val="1"/>
  <p:tag name="ANNOTATION_BOX_RADIUS_25" val="0"/>
  <p:tag name="ANNOTATION_BORDER_ALPHA_25" val="100"/>
  <p:tag name="ANNOTATION_BORDER_COLOR_25" val="16777215"/>
  <p:tag name="ANNOTATION_FILL_COLOR_25" val="683492"/>
  <p:tag name="ANNOTATION_FILL_ALPHA_25" val="100"/>
  <p:tag name="ANNOTATION_BORDER_WIDTH_25" val="2"/>
  <p:tag name="ANNOTATION_TYPE_26" val="0"/>
  <p:tag name="ANNOTATION_ANIMATION_26" val="3"/>
  <p:tag name="ANNOTATION_ROTATION_26" val="90"/>
  <p:tag name="ANNOTATION_SUB_TYPE_26" val="2"/>
  <p:tag name="ANNOTATION_LOOP_COUNT_26" val="1"/>
  <p:tag name="ANNOTATION_BOX_RADIUS_26" val="0"/>
  <p:tag name="ANNOTATION_BORDER_ALPHA_26" val="100"/>
  <p:tag name="ANNOTATION_BORDER_COLOR_26" val="16777215"/>
  <p:tag name="ANNOTATION_FILL_COLOR_26" val="683492"/>
  <p:tag name="ANNOTATION_FILL_ALPHA_26" val="100"/>
  <p:tag name="ANNOTATION_BORDER_WIDTH_26" val="2"/>
  <p:tag name="ANNOTATION_TYPE_27" val="0"/>
  <p:tag name="ANNOTATION_ANIMATION_27" val="3"/>
  <p:tag name="ANNOTATION_ROTATION_27" val="90"/>
  <p:tag name="ANNOTATION_SUB_TYPE_27" val="2"/>
  <p:tag name="ANNOTATION_LOOP_COUNT_27" val="1"/>
  <p:tag name="ANNOTATION_BOX_RADIUS_27" val="0"/>
  <p:tag name="ANNOTATION_BORDER_ALPHA_27" val="100"/>
  <p:tag name="ANNOTATION_BORDER_COLOR_27" val="16777215"/>
  <p:tag name="ANNOTATION_FILL_COLOR_27" val="683492"/>
  <p:tag name="ANNOTATION_FILL_ALPHA_27" val="100"/>
  <p:tag name="ANNOTATION_BORDER_WIDTH_27" val="2"/>
  <p:tag name="ANNOTATION_TYPE_28" val="0"/>
  <p:tag name="ANNOTATION_ANIMATION_28" val="3"/>
  <p:tag name="ANNOTATION_ROTATION_28" val="90"/>
  <p:tag name="ANNOTATION_SUB_TYPE_28" val="2"/>
  <p:tag name="ANNOTATION_LOOP_COUNT_28" val="1"/>
  <p:tag name="ANNOTATION_BOX_RADIUS_28" val="0"/>
  <p:tag name="ANNOTATION_BORDER_ALPHA_28" val="100"/>
  <p:tag name="ANNOTATION_BORDER_COLOR_28" val="16777215"/>
  <p:tag name="ANNOTATION_FILL_COLOR_28" val="683492"/>
  <p:tag name="ANNOTATION_FILL_ALPHA_28" val="100"/>
  <p:tag name="ANNOTATION_BORDER_WIDTH_28" val="2"/>
  <p:tag name="ANNOTATION_TYPE_29" val="0"/>
  <p:tag name="ANNOTATION_ANIMATION_29" val="3"/>
  <p:tag name="ANNOTATION_ROTATION_29" val="90"/>
  <p:tag name="ANNOTATION_SUB_TYPE_29" val="2"/>
  <p:tag name="ANNOTATION_LOOP_COUNT_29" val="1"/>
  <p:tag name="ANNOTATION_BOX_RADIUS_29" val="0"/>
  <p:tag name="ANNOTATION_BORDER_ALPHA_29" val="100"/>
  <p:tag name="ANNOTATION_BORDER_COLOR_29" val="16777215"/>
  <p:tag name="ANNOTATION_FILL_COLOR_29" val="683492"/>
  <p:tag name="ANNOTATION_FILL_ALPHA_29" val="100"/>
  <p:tag name="ANNOTATION_BORDER_WIDTH_29" val="2"/>
  <p:tag name="ANNOTATION_TYPE_30" val="0"/>
  <p:tag name="ANNOTATION_ANIMATION_30" val="3"/>
  <p:tag name="ANNOTATION_ROTATION_30" val="90"/>
  <p:tag name="ANNOTATION_SUB_TYPE_30" val="2"/>
  <p:tag name="ANNOTATION_LOOP_COUNT_30" val="1"/>
  <p:tag name="ANNOTATION_BOX_RADIUS_30" val="0"/>
  <p:tag name="ANNOTATION_BORDER_ALPHA_30" val="100"/>
  <p:tag name="ANNOTATION_BORDER_COLOR_30" val="16777215"/>
  <p:tag name="ANNOTATION_FILL_COLOR_30" val="683492"/>
  <p:tag name="ANNOTATION_FILL_ALPHA_30" val="100"/>
  <p:tag name="ANNOTATION_BORDER_WIDTH_30" val="2"/>
  <p:tag name="ARTICULATE_PLAYLIST_ID" val="-1"/>
  <p:tag name="ARTICULATE_SLIDE_NAV" val="19"/>
  <p:tag name="ANNOTATION_TOP_22" val="246.6667"/>
  <p:tag name="ANNOTATION_LEFT_22" val="417.3333"/>
  <p:tag name="ANNOTATION_HEIGHT_22" val="185.8333"/>
  <p:tag name="ANNOTATION_WIDTH_22" val="186.3333"/>
  <p:tag name="ANNOTATION_START_22" val="50.9"/>
  <p:tag name="ANNOTATION_END_22" val="57.4"/>
  <p:tag name="ANNOTATION_SLIDE_HEIGHT_22" val="720"/>
  <p:tag name="ANNOTATION_SLIDE_WIDTH_22" val="960"/>
  <p:tag name="ANNOTATION_SCALE_22" val="100"/>
  <p:tag name="ANNOTATION_TOP_23" val="246.6667"/>
  <p:tag name="ANNOTATION_LEFT_23" val="330.3333"/>
  <p:tag name="ANNOTATION_HEIGHT_23" val="185.8333"/>
  <p:tag name="ANNOTATION_WIDTH_23" val="186.3333"/>
  <p:tag name="ANNOTATION_START_23" val="57.4"/>
  <p:tag name="ANNOTATION_END_23" val="59.3"/>
  <p:tag name="ANNOTATION_SLIDE_HEIGHT_23" val="720"/>
  <p:tag name="ANNOTATION_SLIDE_WIDTH_23" val="960"/>
  <p:tag name="ANNOTATION_SCALE_23" val="100"/>
  <p:tag name="ANNOTATION_TOP_24" val="240.3333"/>
  <p:tag name="ANNOTATION_LEFT_24" val="358.8333"/>
  <p:tag name="ANNOTATION_HEIGHT_24" val="185.8333"/>
  <p:tag name="ANNOTATION_WIDTH_24" val="186.3333"/>
  <p:tag name="ANNOTATION_START_24" val="59.3"/>
  <p:tag name="ANNOTATION_END_24" val="60.5"/>
  <p:tag name="ANNOTATION_SLIDE_HEIGHT_24" val="720"/>
  <p:tag name="ANNOTATION_SLIDE_WIDTH_24" val="960"/>
  <p:tag name="ANNOTATION_SCALE_24" val="100"/>
  <p:tag name="ANNOTATION_TOP_25" val="234.1667"/>
  <p:tag name="ANNOTATION_LEFT_25" val="382.5"/>
  <p:tag name="ANNOTATION_HEIGHT_25" val="185.8333"/>
  <p:tag name="ANNOTATION_WIDTH_25" val="186.3333"/>
  <p:tag name="ANNOTATION_START_25" val="60.5"/>
  <p:tag name="ANNOTATION_END_25" val="64.3"/>
  <p:tag name="ANNOTATION_SLIDE_HEIGHT_25" val="720"/>
  <p:tag name="ANNOTATION_SLIDE_WIDTH_25" val="960"/>
  <p:tag name="ANNOTATION_SCALE_25" val="100"/>
  <p:tag name="ANNOTATION_TOP_26" val="303.6667"/>
  <p:tag name="ANNOTATION_LEFT_26" val="802.3333"/>
  <p:tag name="ANNOTATION_HEIGHT_26" val="185.8333"/>
  <p:tag name="ANNOTATION_WIDTH_26" val="186.3333"/>
  <p:tag name="ANNOTATION_START_26" val="69.6"/>
  <p:tag name="ANNOTATION_END_26" val="70.4"/>
  <p:tag name="ANNOTATION_SLIDE_HEIGHT_26" val="720"/>
  <p:tag name="ANNOTATION_SLIDE_WIDTH_26" val="960"/>
  <p:tag name="ANNOTATION_SCALE_26" val="100"/>
  <p:tag name="ANNOTATION_TOP_27" val="244.1667"/>
  <p:tag name="ANNOTATION_LEFT_27" val="824.6666"/>
  <p:tag name="ANNOTATION_HEIGHT_27" val="185.8333"/>
  <p:tag name="ANNOTATION_WIDTH_27" val="186.3333"/>
  <p:tag name="ANNOTATION_START_27" val="70.4"/>
  <p:tag name="ANNOTATION_END_27" val="72.1"/>
  <p:tag name="ANNOTATION_SLIDE_HEIGHT_27" val="720"/>
  <p:tag name="ANNOTATION_SLIDE_WIDTH_27" val="960"/>
  <p:tag name="ANNOTATION_SCALE_27" val="100"/>
  <p:tag name="ANNOTATION_TOP_28" val="416.3333"/>
  <p:tag name="ANNOTATION_LEFT_28" val="500.5"/>
  <p:tag name="ANNOTATION_HEIGHT_28" val="185.8333"/>
  <p:tag name="ANNOTATION_WIDTH_28" val="186.3333"/>
  <p:tag name="ANNOTATION_START_28" val="72.1"/>
  <p:tag name="ANNOTATION_END_28" val="73.7"/>
  <p:tag name="ANNOTATION_SLIDE_HEIGHT_28" val="720"/>
  <p:tag name="ANNOTATION_SLIDE_WIDTH_28" val="960"/>
  <p:tag name="ANNOTATION_SCALE_28" val="100"/>
  <p:tag name="ANNOTATION_TOP_29" val="326"/>
  <p:tag name="ANNOTATION_LEFT_29" val="571.3333"/>
  <p:tag name="ANNOTATION_HEIGHT_29" val="185.8333"/>
  <p:tag name="ANNOTATION_WIDTH_29" val="186.3333"/>
  <p:tag name="ANNOTATION_START_29" val="73.7"/>
  <p:tag name="ANNOTATION_END_29" val="74.2"/>
  <p:tag name="ANNOTATION_SLIDE_HEIGHT_29" val="720"/>
  <p:tag name="ANNOTATION_SLIDE_WIDTH_29" val="960"/>
  <p:tag name="ANNOTATION_SCALE_29" val="100"/>
  <p:tag name="ANNOTATION_TOP_30" val="326"/>
  <p:tag name="ANNOTATION_LEFT_30" val="567.5"/>
  <p:tag name="ANNOTATION_HEIGHT_30" val="185.8333"/>
  <p:tag name="ANNOTATION_WIDTH_30" val="186.3333"/>
  <p:tag name="ANNOTATION_START_30" val="74.2"/>
  <p:tag name="ANNOTATION_END_30" val="-1"/>
  <p:tag name="ANNOTATION_SLIDE_HEIGHT_30" val="720"/>
  <p:tag name="ANNOTATION_SLIDE_WIDTH_30" val="960"/>
  <p:tag name="ANNOTATION_SCALE_30" val="100"/>
  <p:tag name="AUDIO_ID" val="359"/>
  <p:tag name="ARTICULATE_AUDIO_RECORDED" val="1"/>
  <p:tag name="ELAPSEDTIME" val="73.7"/>
  <p:tag name="ANNOTATION_TYPE_1" val="0"/>
  <p:tag name="ANNOTATION_START_1" val="2.0"/>
  <p:tag name="ANNOTATION_END_1" val="3.2"/>
  <p:tag name="ANNOTATION_TOP_1" val="198"/>
  <p:tag name="ANNOTATION_LEFT_1" val="842"/>
  <p:tag name="ANNOTATION_WIDTH_1" val="186"/>
  <p:tag name="ANNOTATION_HEIGHT_1" val="186"/>
  <p:tag name="ANNOTATION_ANIMATION_1" val="3"/>
  <p:tag name="ANNOTATION_ROTATION_1" val="270"/>
  <p:tag name="ANNOTATION_SUB_TYPE_1" val="1"/>
  <p:tag name="ANNOTATION_LOOP_COUNT_1" val="1"/>
  <p:tag name="ANNOTATION_BOX_RADIUS_1" val="0"/>
  <p:tag name="ANNOTATION_SCALE_1" val="100"/>
  <p:tag name="ANNOTATION_BORDER_ALPHA_1" val="100"/>
  <p:tag name="ANNOTATION_BORDER_COLOR_1" val="855309"/>
  <p:tag name="ANNOTATION_FILL_COLOR_1" val="683492"/>
  <p:tag name="ANNOTATION_FILL_ALPHA_1" val="100"/>
  <p:tag name="ANNOTATION_BORDER_WIDTH_1" val="3"/>
  <p:tag name="ANNOTATION_SLIDE_WIDTH_1" val="960"/>
  <p:tag name="ANNOTATION_SLIDE_HEIGHT_1" val="720"/>
  <p:tag name="ANNOTATION_TYPE_2" val="0"/>
  <p:tag name="ANNOTATION_START_2" val="3.2"/>
  <p:tag name="ANNOTATION_END_2" val="4.5"/>
  <p:tag name="ANNOTATION_TOP_2" val="387"/>
  <p:tag name="ANNOTATION_LEFT_2" val="775"/>
  <p:tag name="ANNOTATION_WIDTH_2" val="186"/>
  <p:tag name="ANNOTATION_HEIGHT_2" val="186"/>
  <p:tag name="ANNOTATION_ANIMATION_2" val="3"/>
  <p:tag name="ANNOTATION_ROTATION_2" val="270"/>
  <p:tag name="ANNOTATION_SUB_TYPE_2" val="1"/>
  <p:tag name="ANNOTATION_LOOP_COUNT_2" val="1"/>
  <p:tag name="ANNOTATION_BOX_RADIUS_2" val="0"/>
  <p:tag name="ANNOTATION_SCALE_2" val="100"/>
  <p:tag name="ANNOTATION_BORDER_ALPHA_2" val="100"/>
  <p:tag name="ANNOTATION_BORDER_COLOR_2" val="855309"/>
  <p:tag name="ANNOTATION_FILL_COLOR_2" val="683492"/>
  <p:tag name="ANNOTATION_FILL_ALPHA_2" val="100"/>
  <p:tag name="ANNOTATION_BORDER_WIDTH_2" val="3"/>
  <p:tag name="ANNOTATION_SLIDE_WIDTH_2" val="960"/>
  <p:tag name="ANNOTATION_SLIDE_HEIGHT_2" val="720"/>
  <p:tag name="ANNOTATION_TYPE_3" val="0"/>
  <p:tag name="ANNOTATION_START_3" val="4.5"/>
  <p:tag name="ANNOTATION_END_3" val="5.7"/>
  <p:tag name="ANNOTATION_TOP_3" val="311"/>
  <p:tag name="ANNOTATION_LEFT_3" val="466"/>
  <p:tag name="ANNOTATION_WIDTH_3" val="186"/>
  <p:tag name="ANNOTATION_HEIGHT_3" val="186"/>
  <p:tag name="ANNOTATION_ANIMATION_3" val="3"/>
  <p:tag name="ANNOTATION_ROTATION_3" val="270"/>
  <p:tag name="ANNOTATION_SUB_TYPE_3" val="1"/>
  <p:tag name="ANNOTATION_LOOP_COUNT_3" val="1"/>
  <p:tag name="ANNOTATION_BOX_RADIUS_3" val="0"/>
  <p:tag name="ANNOTATION_SCALE_3" val="100"/>
  <p:tag name="ANNOTATION_BORDER_ALPHA_3" val="100"/>
  <p:tag name="ANNOTATION_BORDER_COLOR_3" val="855309"/>
  <p:tag name="ANNOTATION_FILL_COLOR_3" val="683492"/>
  <p:tag name="ANNOTATION_FILL_ALPHA_3" val="100"/>
  <p:tag name="ANNOTATION_BORDER_WIDTH_3" val="3"/>
  <p:tag name="ANNOTATION_SLIDE_WIDTH_3" val="960"/>
  <p:tag name="ANNOTATION_SLIDE_HEIGHT_3" val="720"/>
  <p:tag name="ANNOTATION_TYPE_4" val="0"/>
  <p:tag name="ANNOTATION_START_4" val="5.7"/>
  <p:tag name="ANNOTATION_END_4" val="13.1"/>
  <p:tag name="ANNOTATION_TOP_4" val="416"/>
  <p:tag name="ANNOTATION_LEFT_4" val="287"/>
  <p:tag name="ANNOTATION_WIDTH_4" val="186"/>
  <p:tag name="ANNOTATION_HEIGHT_4" val="186"/>
  <p:tag name="ANNOTATION_ANIMATION_4" val="3"/>
  <p:tag name="ANNOTATION_ROTATION_4" val="270"/>
  <p:tag name="ANNOTATION_SUB_TYPE_4" val="1"/>
  <p:tag name="ANNOTATION_LOOP_COUNT_4" val="1"/>
  <p:tag name="ANNOTATION_BOX_RADIUS_4" val="0"/>
  <p:tag name="ANNOTATION_SCALE_4" val="100"/>
  <p:tag name="ANNOTATION_BORDER_ALPHA_4" val="100"/>
  <p:tag name="ANNOTATION_BORDER_COLOR_4" val="855309"/>
  <p:tag name="ANNOTATION_FILL_COLOR_4" val="683492"/>
  <p:tag name="ANNOTATION_FILL_ALPHA_4" val="100"/>
  <p:tag name="ANNOTATION_BORDER_WIDTH_4" val="3"/>
  <p:tag name="ANNOTATION_SLIDE_WIDTH_4" val="960"/>
  <p:tag name="ANNOTATION_SLIDE_HEIGHT_4" val="720"/>
  <p:tag name="ANNOTATION_TYPE_5" val="0"/>
  <p:tag name="ANNOTATION_START_5" val="13.1"/>
  <p:tag name="ANNOTATION_END_5" val="14.4"/>
  <p:tag name="ANNOTATION_TOP_5" val="392"/>
  <p:tag name="ANNOTATION_LEFT_5" val="232"/>
  <p:tag name="ANNOTATION_WIDTH_5" val="186"/>
  <p:tag name="ANNOTATION_HEIGHT_5" val="186"/>
  <p:tag name="ANNOTATION_ANIMATION_5" val="3"/>
  <p:tag name="ANNOTATION_ROTATION_5" val="270"/>
  <p:tag name="ANNOTATION_SUB_TYPE_5" val="1"/>
  <p:tag name="ANNOTATION_LOOP_COUNT_5" val="1"/>
  <p:tag name="ANNOTATION_BOX_RADIUS_5" val="0"/>
  <p:tag name="ANNOTATION_SCALE_5" val="100"/>
  <p:tag name="ANNOTATION_BORDER_ALPHA_5" val="100"/>
  <p:tag name="ANNOTATION_BORDER_COLOR_5" val="855309"/>
  <p:tag name="ANNOTATION_FILL_COLOR_5" val="683492"/>
  <p:tag name="ANNOTATION_FILL_ALPHA_5" val="100"/>
  <p:tag name="ANNOTATION_BORDER_WIDTH_5" val="3"/>
  <p:tag name="ANNOTATION_SLIDE_WIDTH_5" val="960"/>
  <p:tag name="ANNOTATION_SLIDE_HEIGHT_5" val="720"/>
  <p:tag name="ANNOTATION_TYPE_6" val="0"/>
  <p:tag name="ANNOTATION_START_6" val="14.4"/>
  <p:tag name="ANNOTATION_END_6" val="15.7"/>
  <p:tag name="ANNOTATION_TOP_6" val="401"/>
  <p:tag name="ANNOTATION_LEFT_6" val="368"/>
  <p:tag name="ANNOTATION_WIDTH_6" val="186"/>
  <p:tag name="ANNOTATION_HEIGHT_6" val="186"/>
  <p:tag name="ANNOTATION_ANIMATION_6" val="3"/>
  <p:tag name="ANNOTATION_ROTATION_6" val="270"/>
  <p:tag name="ANNOTATION_SUB_TYPE_6" val="1"/>
  <p:tag name="ANNOTATION_LOOP_COUNT_6" val="1"/>
  <p:tag name="ANNOTATION_BOX_RADIUS_6" val="0"/>
  <p:tag name="ANNOTATION_SCALE_6" val="100"/>
  <p:tag name="ANNOTATION_BORDER_ALPHA_6" val="100"/>
  <p:tag name="ANNOTATION_BORDER_COLOR_6" val="855309"/>
  <p:tag name="ANNOTATION_FILL_COLOR_6" val="683492"/>
  <p:tag name="ANNOTATION_FILL_ALPHA_6" val="100"/>
  <p:tag name="ANNOTATION_BORDER_WIDTH_6" val="3"/>
  <p:tag name="ANNOTATION_SLIDE_WIDTH_6" val="960"/>
  <p:tag name="ANNOTATION_SLIDE_HEIGHT_6" val="720"/>
  <p:tag name="ANNOTATION_TYPE_7" val="0"/>
  <p:tag name="ANNOTATION_START_7" val="15.7"/>
  <p:tag name="ANNOTATION_END_7" val="16.7"/>
  <p:tag name="ANNOTATION_TOP_7" val="405"/>
  <p:tag name="ANNOTATION_LEFT_7" val="409"/>
  <p:tag name="ANNOTATION_WIDTH_7" val="186"/>
  <p:tag name="ANNOTATION_HEIGHT_7" val="186"/>
  <p:tag name="ANNOTATION_ANIMATION_7" val="3"/>
  <p:tag name="ANNOTATION_ROTATION_7" val="270"/>
  <p:tag name="ANNOTATION_SUB_TYPE_7" val="1"/>
  <p:tag name="ANNOTATION_LOOP_COUNT_7" val="1"/>
  <p:tag name="ANNOTATION_BOX_RADIUS_7" val="0"/>
  <p:tag name="ANNOTATION_SCALE_7" val="100"/>
  <p:tag name="ANNOTATION_BORDER_ALPHA_7" val="100"/>
  <p:tag name="ANNOTATION_BORDER_COLOR_7" val="855309"/>
  <p:tag name="ANNOTATION_FILL_COLOR_7" val="683492"/>
  <p:tag name="ANNOTATION_FILL_ALPHA_7" val="100"/>
  <p:tag name="ANNOTATION_BORDER_WIDTH_7" val="3"/>
  <p:tag name="ANNOTATION_SLIDE_WIDTH_7" val="960"/>
  <p:tag name="ANNOTATION_SLIDE_HEIGHT_7" val="720"/>
  <p:tag name="ANNOTATION_TYPE_8" val="0"/>
  <p:tag name="ANNOTATION_START_8" val="16.7"/>
  <p:tag name="ANNOTATION_END_8" val="18.4"/>
  <p:tag name="ANNOTATION_TOP_8" val="427"/>
  <p:tag name="ANNOTATION_LEFT_8" val="675"/>
  <p:tag name="ANNOTATION_WIDTH_8" val="186"/>
  <p:tag name="ANNOTATION_HEIGHT_8" val="186"/>
  <p:tag name="ANNOTATION_ANIMATION_8" val="3"/>
  <p:tag name="ANNOTATION_ROTATION_8" val="270"/>
  <p:tag name="ANNOTATION_SUB_TYPE_8" val="1"/>
  <p:tag name="ANNOTATION_LOOP_COUNT_8" val="1"/>
  <p:tag name="ANNOTATION_BOX_RADIUS_8" val="0"/>
  <p:tag name="ANNOTATION_SCALE_8" val="100"/>
  <p:tag name="ANNOTATION_BORDER_ALPHA_8" val="100"/>
  <p:tag name="ANNOTATION_BORDER_COLOR_8" val="855309"/>
  <p:tag name="ANNOTATION_FILL_COLOR_8" val="683492"/>
  <p:tag name="ANNOTATION_FILL_ALPHA_8" val="100"/>
  <p:tag name="ANNOTATION_BORDER_WIDTH_8" val="3"/>
  <p:tag name="ANNOTATION_SLIDE_WIDTH_8" val="960"/>
  <p:tag name="ANNOTATION_SLIDE_HEIGHT_8" val="720"/>
  <p:tag name="ANNOTATION_TYPE_9" val="0"/>
  <p:tag name="ANNOTATION_START_9" val="18.4"/>
  <p:tag name="ANNOTATION_END_9" val="19.5"/>
  <p:tag name="ANNOTATION_TOP_9" val="484"/>
  <p:tag name="ANNOTATION_LEFT_9" val="367"/>
  <p:tag name="ANNOTATION_WIDTH_9" val="186"/>
  <p:tag name="ANNOTATION_HEIGHT_9" val="186"/>
  <p:tag name="ANNOTATION_ANIMATION_9" val="3"/>
  <p:tag name="ANNOTATION_ROTATION_9" val="270"/>
  <p:tag name="ANNOTATION_SUB_TYPE_9" val="1"/>
  <p:tag name="ANNOTATION_LOOP_COUNT_9" val="1"/>
  <p:tag name="ANNOTATION_BOX_RADIUS_9" val="0"/>
  <p:tag name="ANNOTATION_SCALE_9" val="100"/>
  <p:tag name="ANNOTATION_BORDER_ALPHA_9" val="100"/>
  <p:tag name="ANNOTATION_BORDER_COLOR_9" val="855309"/>
  <p:tag name="ANNOTATION_FILL_COLOR_9" val="683492"/>
  <p:tag name="ANNOTATION_FILL_ALPHA_9" val="100"/>
  <p:tag name="ANNOTATION_BORDER_WIDTH_9" val="3"/>
  <p:tag name="ANNOTATION_SLIDE_WIDTH_9" val="960"/>
  <p:tag name="ANNOTATION_SLIDE_HEIGHT_9" val="720"/>
  <p:tag name="ANNOTATION_TYPE_10" val="0"/>
  <p:tag name="ANNOTATION_START_10" val="19.5"/>
  <p:tag name="ANNOTATION_END_10" val="24.6"/>
  <p:tag name="ANNOTATION_TOP_10" val="605"/>
  <p:tag name="ANNOTATION_LEFT_10" val="383"/>
  <p:tag name="ANNOTATION_WIDTH_10" val="186"/>
  <p:tag name="ANNOTATION_HEIGHT_10" val="186"/>
  <p:tag name="ANNOTATION_ANIMATION_10" val="3"/>
  <p:tag name="ANNOTATION_ROTATION_10" val="270"/>
  <p:tag name="ANNOTATION_SUB_TYPE_10" val="1"/>
  <p:tag name="ANNOTATION_LOOP_COUNT_10" val="1"/>
  <p:tag name="ANNOTATION_BOX_RADIUS_10" val="0"/>
  <p:tag name="ANNOTATION_SCALE_10" val="100"/>
  <p:tag name="ANNOTATION_BORDER_ALPHA_10" val="100"/>
  <p:tag name="ANNOTATION_BORDER_COLOR_10" val="855309"/>
  <p:tag name="ANNOTATION_FILL_COLOR_10" val="683492"/>
  <p:tag name="ANNOTATION_FILL_ALPHA_10" val="100"/>
  <p:tag name="ANNOTATION_BORDER_WIDTH_10" val="3"/>
  <p:tag name="ANNOTATION_SLIDE_WIDTH_10" val="960"/>
  <p:tag name="ANNOTATION_SLIDE_HEIGHT_10" val="720"/>
  <p:tag name="ANNOTATION_TYPE_11" val="0"/>
  <p:tag name="ANNOTATION_START_11" val="24.6"/>
  <p:tag name="ANNOTATION_END_11" val="26.5"/>
  <p:tag name="ANNOTATION_TOP_11" val="482"/>
  <p:tag name="ANNOTATION_LEFT_11" val="604"/>
  <p:tag name="ANNOTATION_WIDTH_11" val="186"/>
  <p:tag name="ANNOTATION_HEIGHT_11" val="186"/>
  <p:tag name="ANNOTATION_ANIMATION_11" val="3"/>
  <p:tag name="ANNOTATION_ROTATION_11" val="270"/>
  <p:tag name="ANNOTATION_SUB_TYPE_11" val="1"/>
  <p:tag name="ANNOTATION_LOOP_COUNT_11" val="1"/>
  <p:tag name="ANNOTATION_BOX_RADIUS_11" val="0"/>
  <p:tag name="ANNOTATION_SCALE_11" val="100"/>
  <p:tag name="ANNOTATION_BORDER_ALPHA_11" val="100"/>
  <p:tag name="ANNOTATION_BORDER_COLOR_11" val="855309"/>
  <p:tag name="ANNOTATION_FILL_COLOR_11" val="683492"/>
  <p:tag name="ANNOTATION_FILL_ALPHA_11" val="100"/>
  <p:tag name="ANNOTATION_BORDER_WIDTH_11" val="3"/>
  <p:tag name="ANNOTATION_SLIDE_WIDTH_11" val="960"/>
  <p:tag name="ANNOTATION_SLIDE_HEIGHT_11" val="720"/>
  <p:tag name="ANNOTATION_TYPE_12" val="0"/>
  <p:tag name="ANNOTATION_START_12" val="26.5"/>
  <p:tag name="ANNOTATION_END_12" val="31.6"/>
  <p:tag name="ANNOTATION_TOP_12" val="592"/>
  <p:tag name="ANNOTATION_LEFT_12" val="606"/>
  <p:tag name="ANNOTATION_WIDTH_12" val="186"/>
  <p:tag name="ANNOTATION_HEIGHT_12" val="186"/>
  <p:tag name="ANNOTATION_ANIMATION_12" val="3"/>
  <p:tag name="ANNOTATION_ROTATION_12" val="270"/>
  <p:tag name="ANNOTATION_SUB_TYPE_12" val="1"/>
  <p:tag name="ANNOTATION_LOOP_COUNT_12" val="1"/>
  <p:tag name="ANNOTATION_BOX_RADIUS_12" val="0"/>
  <p:tag name="ANNOTATION_SCALE_12" val="100"/>
  <p:tag name="ANNOTATION_BORDER_ALPHA_12" val="100"/>
  <p:tag name="ANNOTATION_BORDER_COLOR_12" val="855309"/>
  <p:tag name="ANNOTATION_FILL_COLOR_12" val="683492"/>
  <p:tag name="ANNOTATION_FILL_ALPHA_12" val="100"/>
  <p:tag name="ANNOTATION_BORDER_WIDTH_12" val="3"/>
  <p:tag name="ANNOTATION_SLIDE_WIDTH_12" val="960"/>
  <p:tag name="ANNOTATION_SLIDE_HEIGHT_12" val="720"/>
  <p:tag name="ANNOTATION_TYPE_13" val="0"/>
  <p:tag name="ANNOTATION_START_13" val="31.6"/>
  <p:tag name="ANNOTATION_END_13" val="42.5"/>
  <p:tag name="ANNOTATION_TOP_13" val="440"/>
  <p:tag name="ANNOTATION_LEFT_13" val="608"/>
  <p:tag name="ANNOTATION_WIDTH_13" val="186"/>
  <p:tag name="ANNOTATION_HEIGHT_13" val="186"/>
  <p:tag name="ANNOTATION_ANIMATION_13" val="3"/>
  <p:tag name="ANNOTATION_ROTATION_13" val="270"/>
  <p:tag name="ANNOTATION_SUB_TYPE_13" val="1"/>
  <p:tag name="ANNOTATION_LOOP_COUNT_13" val="1"/>
  <p:tag name="ANNOTATION_BOX_RADIUS_13" val="0"/>
  <p:tag name="ANNOTATION_SCALE_13" val="100"/>
  <p:tag name="ANNOTATION_BORDER_ALPHA_13" val="100"/>
  <p:tag name="ANNOTATION_BORDER_COLOR_13" val="855309"/>
  <p:tag name="ANNOTATION_FILL_COLOR_13" val="683492"/>
  <p:tag name="ANNOTATION_FILL_ALPHA_13" val="100"/>
  <p:tag name="ANNOTATION_BORDER_WIDTH_13" val="3"/>
  <p:tag name="ANNOTATION_SLIDE_WIDTH_13" val="960"/>
  <p:tag name="ANNOTATION_SLIDE_HEIGHT_13" val="720"/>
  <p:tag name="ANNOTATION_TYPE_14" val="0"/>
  <p:tag name="ANNOTATION_START_14" val="42.5"/>
  <p:tag name="ANNOTATION_END_14" val="48.3"/>
  <p:tag name="ANNOTATION_TOP_14" val="434"/>
  <p:tag name="ANNOTATION_LEFT_14" val="385"/>
  <p:tag name="ANNOTATION_WIDTH_14" val="186"/>
  <p:tag name="ANNOTATION_HEIGHT_14" val="186"/>
  <p:tag name="ANNOTATION_ANIMATION_14" val="3"/>
  <p:tag name="ANNOTATION_ROTATION_14" val="270"/>
  <p:tag name="ANNOTATION_SUB_TYPE_14" val="1"/>
  <p:tag name="ANNOTATION_LOOP_COUNT_14" val="1"/>
  <p:tag name="ANNOTATION_BOX_RADIUS_14" val="0"/>
  <p:tag name="ANNOTATION_SCALE_14" val="100"/>
  <p:tag name="ANNOTATION_BORDER_ALPHA_14" val="100"/>
  <p:tag name="ANNOTATION_BORDER_COLOR_14" val="855309"/>
  <p:tag name="ANNOTATION_FILL_COLOR_14" val="683492"/>
  <p:tag name="ANNOTATION_FILL_ALPHA_14" val="100"/>
  <p:tag name="ANNOTATION_BORDER_WIDTH_14" val="3"/>
  <p:tag name="ANNOTATION_SLIDE_WIDTH_14" val="960"/>
  <p:tag name="ANNOTATION_SLIDE_HEIGHT_14" val="720"/>
  <p:tag name="ANNOTATION_TYPE_15" val="0"/>
  <p:tag name="ANNOTATION_START_15" val="48.3"/>
  <p:tag name="ANNOTATION_END_15" val="53.5"/>
  <p:tag name="ANNOTATION_TOP_15" val="396"/>
  <p:tag name="ANNOTATION_LEFT_15" val="385"/>
  <p:tag name="ANNOTATION_WIDTH_15" val="186"/>
  <p:tag name="ANNOTATION_HEIGHT_15" val="186"/>
  <p:tag name="ANNOTATION_ANIMATION_15" val="3"/>
  <p:tag name="ANNOTATION_ROTATION_15" val="270"/>
  <p:tag name="ANNOTATION_SUB_TYPE_15" val="1"/>
  <p:tag name="ANNOTATION_LOOP_COUNT_15" val="1"/>
  <p:tag name="ANNOTATION_BOX_RADIUS_15" val="0"/>
  <p:tag name="ANNOTATION_SCALE_15" val="100"/>
  <p:tag name="ANNOTATION_BORDER_ALPHA_15" val="100"/>
  <p:tag name="ANNOTATION_BORDER_COLOR_15" val="855309"/>
  <p:tag name="ANNOTATION_FILL_COLOR_15" val="683492"/>
  <p:tag name="ANNOTATION_FILL_ALPHA_15" val="100"/>
  <p:tag name="ANNOTATION_BORDER_WIDTH_15" val="3"/>
  <p:tag name="ANNOTATION_SLIDE_WIDTH_15" val="960"/>
  <p:tag name="ANNOTATION_SLIDE_HEIGHT_15" val="720"/>
  <p:tag name="ANNOTATION_TYPE_16" val="0"/>
  <p:tag name="ANNOTATION_START_16" val="53.5"/>
  <p:tag name="ANNOTATION_END_16" val="56.6"/>
  <p:tag name="ANNOTATION_TOP_16" val="327"/>
  <p:tag name="ANNOTATION_LEFT_16" val="385"/>
  <p:tag name="ANNOTATION_WIDTH_16" val="186"/>
  <p:tag name="ANNOTATION_HEIGHT_16" val="186"/>
  <p:tag name="ANNOTATION_ANIMATION_16" val="3"/>
  <p:tag name="ANNOTATION_ROTATION_16" val="270"/>
  <p:tag name="ANNOTATION_SUB_TYPE_16" val="1"/>
  <p:tag name="ANNOTATION_LOOP_COUNT_16" val="1"/>
  <p:tag name="ANNOTATION_BOX_RADIUS_16" val="0"/>
  <p:tag name="ANNOTATION_SCALE_16" val="100"/>
  <p:tag name="ANNOTATION_BORDER_ALPHA_16" val="100"/>
  <p:tag name="ANNOTATION_BORDER_COLOR_16" val="855309"/>
  <p:tag name="ANNOTATION_FILL_COLOR_16" val="683492"/>
  <p:tag name="ANNOTATION_FILL_ALPHA_16" val="100"/>
  <p:tag name="ANNOTATION_BORDER_WIDTH_16" val="3"/>
  <p:tag name="ANNOTATION_SLIDE_WIDTH_16" val="960"/>
  <p:tag name="ANNOTATION_SLIDE_HEIGHT_16" val="720"/>
  <p:tag name="ANNOTATION_TYPE_17" val="0"/>
  <p:tag name="ANNOTATION_START_17" val="56.6"/>
  <p:tag name="ANNOTATION_END_17" val="58.3"/>
  <p:tag name="ANNOTATION_TOP_17" val="259"/>
  <p:tag name="ANNOTATION_LEFT_17" val="383"/>
  <p:tag name="ANNOTATION_WIDTH_17" val="186"/>
  <p:tag name="ANNOTATION_HEIGHT_17" val="186"/>
  <p:tag name="ANNOTATION_ANIMATION_17" val="3"/>
  <p:tag name="ANNOTATION_ROTATION_17" val="270"/>
  <p:tag name="ANNOTATION_SUB_TYPE_17" val="1"/>
  <p:tag name="ANNOTATION_LOOP_COUNT_17" val="1"/>
  <p:tag name="ANNOTATION_BOX_RADIUS_17" val="0"/>
  <p:tag name="ANNOTATION_SCALE_17" val="100"/>
  <p:tag name="ANNOTATION_BORDER_ALPHA_17" val="100"/>
  <p:tag name="ANNOTATION_BORDER_COLOR_17" val="855309"/>
  <p:tag name="ANNOTATION_FILL_COLOR_17" val="683492"/>
  <p:tag name="ANNOTATION_FILL_ALPHA_17" val="100"/>
  <p:tag name="ANNOTATION_BORDER_WIDTH_17" val="3"/>
  <p:tag name="ANNOTATION_SLIDE_WIDTH_17" val="960"/>
  <p:tag name="ANNOTATION_SLIDE_HEIGHT_17" val="720"/>
  <p:tag name="ANNOTATION_TYPE_18" val="0"/>
  <p:tag name="ANNOTATION_START_18" val="58.3"/>
  <p:tag name="ANNOTATION_END_18" val="68.1"/>
  <p:tag name="ANNOTATION_TOP_18" val="208"/>
  <p:tag name="ANNOTATION_LEFT_18" val="376"/>
  <p:tag name="ANNOTATION_WIDTH_18" val="186"/>
  <p:tag name="ANNOTATION_HEIGHT_18" val="186"/>
  <p:tag name="ANNOTATION_ANIMATION_18" val="3"/>
  <p:tag name="ANNOTATION_ROTATION_18" val="270"/>
  <p:tag name="ANNOTATION_SUB_TYPE_18" val="1"/>
  <p:tag name="ANNOTATION_LOOP_COUNT_18" val="1"/>
  <p:tag name="ANNOTATION_BOX_RADIUS_18" val="0"/>
  <p:tag name="ANNOTATION_SCALE_18" val="100"/>
  <p:tag name="ANNOTATION_BORDER_ALPHA_18" val="100"/>
  <p:tag name="ANNOTATION_BORDER_COLOR_18" val="855309"/>
  <p:tag name="ANNOTATION_FILL_COLOR_18" val="683492"/>
  <p:tag name="ANNOTATION_FILL_ALPHA_18" val="100"/>
  <p:tag name="ANNOTATION_BORDER_WIDTH_18" val="3"/>
  <p:tag name="ANNOTATION_SLIDE_WIDTH_18" val="960"/>
  <p:tag name="ANNOTATION_SLIDE_HEIGHT_18" val="720"/>
  <p:tag name="ANNOTATION_TYPE_19" val="0"/>
  <p:tag name="ANNOTATION_START_19" val="68.1"/>
  <p:tag name="ANNOTATION_END_19" val="69.5"/>
  <p:tag name="ANNOTATION_TOP_19" val="383"/>
  <p:tag name="ANNOTATION_LEFT_19" val="778"/>
  <p:tag name="ANNOTATION_WIDTH_19" val="186"/>
  <p:tag name="ANNOTATION_HEIGHT_19" val="186"/>
  <p:tag name="ANNOTATION_ANIMATION_19" val="3"/>
  <p:tag name="ANNOTATION_ROTATION_19" val="270"/>
  <p:tag name="ANNOTATION_SUB_TYPE_19" val="1"/>
  <p:tag name="ANNOTATION_LOOP_COUNT_19" val="1"/>
  <p:tag name="ANNOTATION_BOX_RADIUS_19" val="0"/>
  <p:tag name="ANNOTATION_SCALE_19" val="100"/>
  <p:tag name="ANNOTATION_BORDER_ALPHA_19" val="100"/>
  <p:tag name="ANNOTATION_BORDER_COLOR_19" val="855309"/>
  <p:tag name="ANNOTATION_FILL_COLOR_19" val="683492"/>
  <p:tag name="ANNOTATION_FILL_ALPHA_19" val="100"/>
  <p:tag name="ANNOTATION_BORDER_WIDTH_19" val="3"/>
  <p:tag name="ANNOTATION_SLIDE_WIDTH_19" val="960"/>
  <p:tag name="ANNOTATION_SLIDE_HEIGHT_19" val="720"/>
  <p:tag name="ANNOTATION_TYPE_20" val="0"/>
  <p:tag name="ANNOTATION_START_20" val="69.5"/>
  <p:tag name="ANNOTATION_END_20" val="70.9"/>
  <p:tag name="ANNOTATION_TOP_20" val="430"/>
  <p:tag name="ANNOTATION_LEFT_20" val="494"/>
  <p:tag name="ANNOTATION_WIDTH_20" val="186"/>
  <p:tag name="ANNOTATION_HEIGHT_20" val="186"/>
  <p:tag name="ANNOTATION_ANIMATION_20" val="3"/>
  <p:tag name="ANNOTATION_ROTATION_20" val="270"/>
  <p:tag name="ANNOTATION_SUB_TYPE_20" val="1"/>
  <p:tag name="ANNOTATION_LOOP_COUNT_20" val="1"/>
  <p:tag name="ANNOTATION_BOX_RADIUS_20" val="0"/>
  <p:tag name="ANNOTATION_SCALE_20" val="100"/>
  <p:tag name="ANNOTATION_BORDER_ALPHA_20" val="100"/>
  <p:tag name="ANNOTATION_BORDER_COLOR_20" val="855309"/>
  <p:tag name="ANNOTATION_FILL_COLOR_20" val="683492"/>
  <p:tag name="ANNOTATION_FILL_ALPHA_20" val="100"/>
  <p:tag name="ANNOTATION_BORDER_WIDTH_20" val="3"/>
  <p:tag name="ANNOTATION_SLIDE_WIDTH_20" val="960"/>
  <p:tag name="ANNOTATION_SLIDE_HEIGHT_20" val="720"/>
  <p:tag name="ANNOTATION_TYPE_21" val="0"/>
  <p:tag name="ANNOTATION_START_21" val="70.9"/>
  <p:tag name="ANNOTATION_TOP_21" val="427"/>
  <p:tag name="ANNOTATION_LEFT_21" val="566"/>
  <p:tag name="ANNOTATION_WIDTH_21" val="186"/>
  <p:tag name="ANNOTATION_HEIGHT_21" val="186"/>
  <p:tag name="ANNOTATION_ANIMATION_21" val="3"/>
  <p:tag name="ANNOTATION_ROTATION_21" val="270"/>
  <p:tag name="ANNOTATION_SUB_TYPE_21" val="1"/>
  <p:tag name="ANNOTATION_LOOP_COUNT_21" val="1"/>
  <p:tag name="ANNOTATION_BOX_RADIUS_21" val="0"/>
  <p:tag name="ANNOTATION_SCALE_21" val="100"/>
  <p:tag name="ANNOTATION_BORDER_ALPHA_21" val="100"/>
  <p:tag name="ANNOTATION_BORDER_COLOR_21" val="855309"/>
  <p:tag name="ANNOTATION_FILL_COLOR_21" val="683492"/>
  <p:tag name="ANNOTATION_FILL_ALPHA_21" val="100"/>
  <p:tag name="ANNOTATION_BORDER_WIDTH_21" val="3"/>
  <p:tag name="ANNOTATION_SLIDE_WIDTH_21" val="960"/>
  <p:tag name="ANNOTATION_SLIDE_HEIGHT_21" val="720"/>
  <p:tag name="ANNOTATION_COUNT" val="21"/>
  <p:tag name="ARTICULATE_NAV_LEVEL" val="1"/>
  <p:tag name="ARTICULATE_SLIDE_PRESENTER_GUID" val="b6e87e67-bc9a-4032-a003-185e0c2d5070"/>
  <p:tag name="ARTICULATE_SLIDE_PAUSE" val="1"/>
  <p:tag name="ARTICULATE_LOCK_SLIDE" val="0"/>
  <p:tag name="ARTICULATE_HIDE_SLIDE" val="0"/>
  <p:tag name="ARTICULATE_PLAYER_CONTROL_PREVIOUS" val="True"/>
  <p:tag name="ARTICULATE_PLAYER_CONTROL_NEXT" val="True"/>
  <p:tag name="ARTICULATE_PLAYER_CONTROL_NOTES" val="True"/>
  <p:tag name="ARTICULATE_USED_LAYOUT" val="7"/>
</p:tagLst>
</file>

<file path=ppt/tags/tag5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cottl\AppData\Local\Temp\articulate\presenter\imgtemp\LN9EuZH0_files\slide0001_image001.png"/>
</p:tagLst>
</file>

<file path=ppt/tags/tag6.xml><?xml version="1.0" encoding="utf-8"?>
<p:tagLst xmlns:a="http://schemas.openxmlformats.org/drawingml/2006/main" xmlns:r="http://schemas.openxmlformats.org/officeDocument/2006/relationships" xmlns:p="http://schemas.openxmlformats.org/presentationml/2006/main">
  <p:tag name="ARTICULATE_SLIDE_GUID" val="9b21dc27-b25e-4fc1-a92e-e308ae8eb4b0"/>
  <p:tag name="ANNOTATION_TYPE_3" val="0"/>
  <p:tag name="ANNOTATION_START_3" val="3.6"/>
  <p:tag name="ANNOTATION_END_3" val="13.2"/>
  <p:tag name="ANNOTATION_TOP_3" val="45.4"/>
  <p:tag name="ANNOTATION_LEFT_3" val="73.8"/>
  <p:tag name="ANNOTATION_WIDTH_3" val="111.8"/>
  <p:tag name="ANNOTATION_HEIGHT_3" val="111.5"/>
  <p:tag name="ANNOTATION_ANIMATION_3" val="3"/>
  <p:tag name="ANNOTATION_ROTATION_3" val="0"/>
  <p:tag name="ANNOTATION_SUB_TYPE_3" val="2"/>
  <p:tag name="ANNOTATION_LOOP_COUNT_3" val="1"/>
  <p:tag name="ANNOTATION_BOX_RADIUS_3" val="0"/>
  <p:tag name="ANNOTATION_SCALE_3" val="125"/>
  <p:tag name="ANNOTATION_BORDER_ALPHA_3" val="100"/>
  <p:tag name="ANNOTATION_BORDER_COLOR_3" val="16777215"/>
  <p:tag name="ANNOTATION_FILL_COLOR_3" val="683492"/>
  <p:tag name="ANNOTATION_FILL_ALPHA_3" val="100"/>
  <p:tag name="ANNOTATION_BORDER_WIDTH_3" val="2"/>
  <p:tag name="ANNOTATION_TYPE_4" val="0"/>
  <p:tag name="ANNOTATION_START_4" val="13.2"/>
  <p:tag name="ANNOTATION_END_4" val="14.0"/>
  <p:tag name="ANNOTATION_TOP_4" val="394.8"/>
  <p:tag name="ANNOTATION_LEFT_4" val="91.7"/>
  <p:tag name="ANNOTATION_WIDTH_4" val="111.8"/>
  <p:tag name="ANNOTATION_HEIGHT_4" val="111.5"/>
  <p:tag name="ANNOTATION_ANIMATION_4" val="3"/>
  <p:tag name="ANNOTATION_ROTATION_4" val="0"/>
  <p:tag name="ANNOTATION_SUB_TYPE_4" val="2"/>
  <p:tag name="ANNOTATION_LOOP_COUNT_4" val="1"/>
  <p:tag name="ANNOTATION_BOX_RADIUS_4" val="0"/>
  <p:tag name="ANNOTATION_SCALE_4" val="125"/>
  <p:tag name="ANNOTATION_BORDER_ALPHA_4" val="100"/>
  <p:tag name="ANNOTATION_BORDER_COLOR_4" val="16777215"/>
  <p:tag name="ANNOTATION_FILL_COLOR_4" val="683492"/>
  <p:tag name="ANNOTATION_FILL_ALPHA_4" val="100"/>
  <p:tag name="ANNOTATION_BORDER_WIDTH_4" val="2"/>
  <p:tag name="ANNOTATION_TYPE_5" val="0"/>
  <p:tag name="ANNOTATION_START_5" val="14.0"/>
  <p:tag name="ANNOTATION_TOP_5" val="394.8"/>
  <p:tag name="ANNOTATION_LEFT_5" val="91.7"/>
  <p:tag name="ANNOTATION_WIDTH_5" val="111.8"/>
  <p:tag name="ANNOTATION_HEIGHT_5" val="111.5"/>
  <p:tag name="ANNOTATION_ANIMATION_5" val="3"/>
  <p:tag name="ANNOTATION_ROTATION_5" val="0"/>
  <p:tag name="ANNOTATION_SUB_TYPE_5" val="2"/>
  <p:tag name="ANNOTATION_LOOP_COUNT_5" val="1"/>
  <p:tag name="ANNOTATION_BOX_RADIUS_5" val="0"/>
  <p:tag name="ANNOTATION_SCALE_5" val="125"/>
  <p:tag name="ANNOTATION_BORDER_ALPHA_5" val="100"/>
  <p:tag name="ANNOTATION_BORDER_COLOR_5" val="16777215"/>
  <p:tag name="ANNOTATION_FILL_COLOR_5" val="683492"/>
  <p:tag name="ANNOTATION_FILL_ALPHA_5" val="100"/>
  <p:tag name="ANNOTATION_BORDER_WIDTH_5" val="2"/>
  <p:tag name="ANNOTATION_TYPE_1" val="2"/>
  <p:tag name="ANNOTATION_ANIMATION_1" val="4"/>
  <p:tag name="ANNOTATION_ROTATION_1" val="0"/>
  <p:tag name="ANNOTATION_SUB_TYPE_1" val="11"/>
  <p:tag name="ANNOTATION_LOOP_COUNT_1" val="1"/>
  <p:tag name="ANNOTATION_BOX_RADIUS_1" val="0"/>
  <p:tag name="ANNOTATION_SCALE_1" val="0"/>
  <p:tag name="ANNOTATION_BORDER_ALPHA_1" val="100"/>
  <p:tag name="ANNOTATION_BORDER_COLOR_1" val="16777215"/>
  <p:tag name="ANNOTATION_FILL_COLOR_1" val="855309"/>
  <p:tag name="ANNOTATION_FILL_ALPHA_1" val="50"/>
  <p:tag name="ANNOTATION_BORDER_WIDTH_1" val="2"/>
  <p:tag name="ANNOTATION_TYPE_2" val="2"/>
  <p:tag name="ANNOTATION_ANIMATION_2" val="4"/>
  <p:tag name="ANNOTATION_ROTATION_2" val="0"/>
  <p:tag name="ANNOTATION_SUB_TYPE_2" val="11"/>
  <p:tag name="ANNOTATION_LOOP_COUNT_2" val="1"/>
  <p:tag name="ANNOTATION_BOX_RADIUS_2" val="5"/>
  <p:tag name="ANNOTATION_SCALE_2" val="0"/>
  <p:tag name="ANNOTATION_BORDER_ALPHA_2" val="100"/>
  <p:tag name="ANNOTATION_BORDER_COLOR_2" val="16777215"/>
  <p:tag name="ANNOTATION_FILL_COLOR_2" val="855309"/>
  <p:tag name="ANNOTATION_FILL_ALPHA_2" val="50"/>
  <p:tag name="ANNOTATION_BORDER_WIDTH_2" val="2"/>
  <p:tag name="ARTICULATE_PLAYLIST_ID" val="-1"/>
  <p:tag name="ARTICULATE_SLIDE_NAV" val="2"/>
  <p:tag name="ANNOTATION_TOP_1" val="-62"/>
  <p:tag name="ANNOTATION_LEFT_1" val="-62.16666"/>
  <p:tag name="ANNOTATION_HEIGHT_1" val="844"/>
  <p:tag name="ANNOTATION_WIDTH_1" val="1084.167"/>
  <p:tag name="ANNOTATION_START_1" val="3.4"/>
  <p:tag name="ANNOTATION_END_1" val="3.4"/>
  <p:tag name="ANNOTATION_SLIDE_HEIGHT_1" val="720"/>
  <p:tag name="ANNOTATION_SLIDE_WIDTH_1" val="960"/>
  <p:tag name="ANNOTATION_TOP_2" val="138.8333"/>
  <p:tag name="ANNOTATION_LEFT_2" val="198.6667"/>
  <p:tag name="ANNOTATION_HEIGHT_2" val="485.8333"/>
  <p:tag name="ANNOTATION_WIDTH_2" val="706.6667"/>
  <p:tag name="ANNOTATION_START_2" val="3.4"/>
  <p:tag name="ANNOTATION_END_2" val="-1"/>
  <p:tag name="ANNOTATION_SLIDE_HEIGHT_2" val="720"/>
  <p:tag name="ANNOTATION_SLIDE_WIDTH_2" val="960"/>
  <p:tag name="AUDIO_ID" val="357"/>
  <p:tag name="ARTICULATE_AUDIO_RECORDED" val="1"/>
  <p:tag name="ELAPSEDTIME" val="5.9"/>
  <p:tag name="ANNOTATION_COUNT" val="0"/>
  <p:tag name="ARTICULATE_NAV_LEVEL" val="1"/>
  <p:tag name="ARTICULATE_SLIDE_PRESENTER_GUID" val="b6e87e67-bc9a-4032-a003-185e0c2d5070"/>
  <p:tag name="ARTICULATE_SLIDE_PAUSE" val="1"/>
  <p:tag name="ARTICULATE_LOCK_SLIDE" val="0"/>
  <p:tag name="ARTICULATE_HIDE_SLIDE" val="0"/>
  <p:tag name="ARTICULATE_PLAYER_CONTROL_PREVIOUS" val="True"/>
  <p:tag name="ARTICULATE_PLAYER_CONTROL_NEXT" val="True"/>
  <p:tag name="ARTICULATE_PLAYER_CONTROL_NOTES" val="True"/>
  <p:tag name="ARTICULATE_USED_LAYOUT" val="2"/>
</p:tagLst>
</file>

<file path=ppt/tags/tag60.xml><?xml version="1.0" encoding="utf-8"?>
<p:tagLst xmlns:a="http://schemas.openxmlformats.org/drawingml/2006/main" xmlns:r="http://schemas.openxmlformats.org/officeDocument/2006/relationships" xmlns:p="http://schemas.openxmlformats.org/presentationml/2006/main">
  <p:tag name="BULLET_1" val="8226"/>
  <p:tag name="BULLET_2" val="8226"/>
</p:tagLst>
</file>

<file path=ppt/tags/tag61.xml><?xml version="1.0" encoding="utf-8"?>
<p:tagLst xmlns:a="http://schemas.openxmlformats.org/drawingml/2006/main" xmlns:r="http://schemas.openxmlformats.org/officeDocument/2006/relationships" xmlns:p="http://schemas.openxmlformats.org/presentationml/2006/main">
  <p:tag name="ARTICULATE_SLIDE_GUID" val="0c1e0406-c4c8-46e3-9c3a-dd93eb7e8191"/>
  <p:tag name="ARTICULATE_TITLE_TAG" val="Spectral Response for IR, uses"/>
  <p:tag name="ARTICULATE_PLAYLIST_ID" val="-1"/>
  <p:tag name="ARTICULATE_SLIDE_NAV" val="20"/>
  <p:tag name="AUDIO_ID" val="360"/>
  <p:tag name="ARTICULATE_AUDIO_RECORDED" val="1"/>
  <p:tag name="ELAPSEDTIME" val="6.2"/>
  <p:tag name="ANNOTATION_COUNT" val="0"/>
  <p:tag name="ARTICULATE_NAV_LEVEL" val="1"/>
  <p:tag name="ARTICULATE_SLIDE_PRESENTER_GUID" val="b6e87e67-bc9a-4032-a003-185e0c2d5070"/>
  <p:tag name="ARTICULATE_SLIDE_PAUSE" val="1"/>
  <p:tag name="ARTICULATE_LOCK_SLIDE" val="0"/>
  <p:tag name="ARTICULATE_HIDE_SLIDE" val="0"/>
  <p:tag name="ARTICULATE_PLAYER_CONTROL_PREVIOUS" val="True"/>
  <p:tag name="ARTICULATE_PLAYER_CONTROL_NEXT" val="True"/>
  <p:tag name="ARTICULATE_PLAYER_CONTROL_NOTES" val="True"/>
  <p:tag name="ARTICULATE_USED_LAYOUT" val="7"/>
</p:tagLst>
</file>

<file path=ppt/tags/tag6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cottl\AppData\Local\Temp\articulate\presenter\imgtemp\Yf7IJ8ho_files\slide0001_image001.png"/>
</p:tagLst>
</file>

<file path=ppt/tags/tag63.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0"/>
  <p:tag name="MARGIN_2" val="36"/>
  <p:tag name="MARGIN_3" val="72"/>
  <p:tag name="MARGIN_4" val="108"/>
  <p:tag name="MARGIN_5" val="144"/>
  <p:tag name="FONT_SIZE" val="12"/>
</p:tagLst>
</file>

<file path=ppt/tags/tag64.xml><?xml version="1.0" encoding="utf-8"?>
<p:tagLst xmlns:a="http://schemas.openxmlformats.org/drawingml/2006/main" xmlns:r="http://schemas.openxmlformats.org/officeDocument/2006/relationships" xmlns:p="http://schemas.openxmlformats.org/presentationml/2006/main">
  <p:tag name="ARTICULATE_SLIDE_GUID" val="5dbe2f60-52e3-4a3b-865d-dc0e47334e93"/>
  <p:tag name="ARTICULATE_PLAYLIST_ID" val="-1"/>
  <p:tag name="ARTICULATE_SLIDE_NAV" val="21"/>
  <p:tag name="AUDIO_ID" val="326"/>
  <p:tag name="ARTICULATE_AUDIO_RECORDED" val="1"/>
  <p:tag name="ELAPSEDTIME" val="8.9"/>
  <p:tag name="ANNOTATION_TYPE_1" val="2"/>
  <p:tag name="ANNOTATION_START_1" val="2.8"/>
  <p:tag name="ANNOTATION_END_1" val="2.8"/>
  <p:tag name="ANNOTATION_TOP_1" val="-62"/>
  <p:tag name="ANNOTATION_LEFT_1" val="-62"/>
  <p:tag name="ANNOTATION_WIDTH_1" val="1085"/>
  <p:tag name="ANNOTATION_HEIGHT_1" val="845"/>
  <p:tag name="ANNOTATION_ANIMATION_1" val="4"/>
  <p:tag name="ANNOTATION_ROTATION_1" val="0"/>
  <p:tag name="ANNOTATION_SUB_TYPE_1" val="11"/>
  <p:tag name="ANNOTATION_LOOP_COUNT_1" val="1"/>
  <p:tag name="ANNOTATION_BOX_RADIUS_1" val="0"/>
  <p:tag name="ANNOTATION_SCALE_1" val="0"/>
  <p:tag name="ANNOTATION_BORDER_ALPHA_1" val="100"/>
  <p:tag name="ANNOTATION_BORDER_COLOR_1" val="255"/>
  <p:tag name="ANNOTATION_FILL_COLOR_1" val="5921370"/>
  <p:tag name="ANNOTATION_FILL_ALPHA_1" val="50"/>
  <p:tag name="ANNOTATION_BORDER_WIDTH_1" val="3"/>
  <p:tag name="ANNOTATION_SLIDE_WIDTH_1" val="960"/>
  <p:tag name="ANNOTATION_SLIDE_HEIGHT_1" val="720"/>
  <p:tag name="ANNOTATION_TYPE_2" val="2"/>
  <p:tag name="ANNOTATION_START_2" val="2.8"/>
  <p:tag name="ANNOTATION_TOP_2" val="150"/>
  <p:tag name="ANNOTATION_LEFT_2" val="111"/>
  <p:tag name="ANNOTATION_WIDTH_2" val="822"/>
  <p:tag name="ANNOTATION_HEIGHT_2" val="361"/>
  <p:tag name="ANNOTATION_ANIMATION_2" val="4"/>
  <p:tag name="ANNOTATION_ROTATION_2" val="0"/>
  <p:tag name="ANNOTATION_SUB_TYPE_2" val="11"/>
  <p:tag name="ANNOTATION_LOOP_COUNT_2" val="1"/>
  <p:tag name="ANNOTATION_BOX_RADIUS_2" val="5"/>
  <p:tag name="ANNOTATION_SCALE_2" val="0"/>
  <p:tag name="ANNOTATION_BORDER_ALPHA_2" val="100"/>
  <p:tag name="ANNOTATION_BORDER_COLOR_2" val="255"/>
  <p:tag name="ANNOTATION_FILL_COLOR_2" val="5921370"/>
  <p:tag name="ANNOTATION_FILL_ALPHA_2" val="50"/>
  <p:tag name="ANNOTATION_BORDER_WIDTH_2" val="3"/>
  <p:tag name="ANNOTATION_SLIDE_WIDTH_2" val="960"/>
  <p:tag name="ANNOTATION_SLIDE_HEIGHT_2" val="720"/>
  <p:tag name="ANNOTATION_COUNT" val="2"/>
  <p:tag name="ARTICULATE_NAV_LEVEL" val="1"/>
  <p:tag name="ARTICULATE_SLIDE_PRESENTER_GUID" val="b6e87e67-bc9a-4032-a003-185e0c2d5070"/>
  <p:tag name="ARTICULATE_SLIDE_PAUSE" val="1"/>
  <p:tag name="ARTICULATE_LOCK_SLIDE" val="0"/>
  <p:tag name="ARTICULATE_HIDE_SLIDE" val="0"/>
  <p:tag name="ARTICULATE_PLAYER_CONTROL_PREVIOUS" val="True"/>
  <p:tag name="ARTICULATE_PLAYER_CONTROL_NEXT" val="True"/>
  <p:tag name="ARTICULATE_PLAYER_CONTROL_NOTES" val="True"/>
  <p:tag name="ARTICULATE_USED_LAYOUT" val="2"/>
</p:tagLst>
</file>

<file path=ppt/tags/tag65.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66.xml><?xml version="1.0" encoding="utf-8"?>
<p:tagLst xmlns:a="http://schemas.openxmlformats.org/drawingml/2006/main" xmlns:r="http://schemas.openxmlformats.org/officeDocument/2006/relationships" xmlns:p="http://schemas.openxmlformats.org/presentationml/2006/main">
  <p:tag name="ARTICULATE_SLIDE_GUID" val="7b5da464-cb60-4767-816a-b5761f937689"/>
  <p:tag name="ARTICULATE_TITLE_TAG" val="Parallax Cartoon"/>
  <p:tag name="ANNOTATION_TYPE_15" val="0"/>
  <p:tag name="ANNOTATION_START_15" val="31.1"/>
  <p:tag name="ANNOTATION_END_15" val="32.0"/>
  <p:tag name="ANNOTATION_TOP_15" val="281.8"/>
  <p:tag name="ANNOTATION_LEFT_15" val="309.2"/>
  <p:tag name="ANNOTATION_WIDTH_15" val="111.8"/>
  <p:tag name="ANNOTATION_HEIGHT_15" val="111.5"/>
  <p:tag name="ANNOTATION_ANIMATION_15" val="3"/>
  <p:tag name="ANNOTATION_ROTATION_15" val="90"/>
  <p:tag name="ANNOTATION_SUB_TYPE_15" val="2"/>
  <p:tag name="ANNOTATION_LOOP_COUNT_15" val="1"/>
  <p:tag name="ANNOTATION_BOX_RADIUS_15" val="0"/>
  <p:tag name="ANNOTATION_SCALE_15" val="125"/>
  <p:tag name="ANNOTATION_BORDER_ALPHA_15" val="100"/>
  <p:tag name="ANNOTATION_BORDER_COLOR_15" val="16777215"/>
  <p:tag name="ANNOTATION_FILL_COLOR_15" val="683492"/>
  <p:tag name="ANNOTATION_FILL_ALPHA_15" val="100"/>
  <p:tag name="ANNOTATION_BORDER_WIDTH_15" val="2"/>
  <p:tag name="ANNOTATION_TYPE_16" val="0"/>
  <p:tag name="ANNOTATION_START_16" val="32.0"/>
  <p:tag name="ANNOTATION_END_16" val="33.4"/>
  <p:tag name="ANNOTATION_TOP_16" val="281.8"/>
  <p:tag name="ANNOTATION_LEFT_16" val="309.2"/>
  <p:tag name="ANNOTATION_WIDTH_16" val="111.8"/>
  <p:tag name="ANNOTATION_HEIGHT_16" val="111.5"/>
  <p:tag name="ANNOTATION_ANIMATION_16" val="3"/>
  <p:tag name="ANNOTATION_ROTATION_16" val="90"/>
  <p:tag name="ANNOTATION_SUB_TYPE_16" val="2"/>
  <p:tag name="ANNOTATION_LOOP_COUNT_16" val="1"/>
  <p:tag name="ANNOTATION_BOX_RADIUS_16" val="0"/>
  <p:tag name="ANNOTATION_SCALE_16" val="125"/>
  <p:tag name="ANNOTATION_BORDER_ALPHA_16" val="100"/>
  <p:tag name="ANNOTATION_BORDER_COLOR_16" val="16777215"/>
  <p:tag name="ANNOTATION_FILL_COLOR_16" val="683492"/>
  <p:tag name="ANNOTATION_FILL_ALPHA_16" val="100"/>
  <p:tag name="ANNOTATION_BORDER_WIDTH_16" val="2"/>
  <p:tag name="ANNOTATION_TYPE_17" val="0"/>
  <p:tag name="ANNOTATION_START_17" val="33.4"/>
  <p:tag name="ANNOTATION_END_17" val="34.4"/>
  <p:tag name="ANNOTATION_TOP_17" val="281.8"/>
  <p:tag name="ANNOTATION_LEFT_17" val="309.2"/>
  <p:tag name="ANNOTATION_WIDTH_17" val="111.8"/>
  <p:tag name="ANNOTATION_HEIGHT_17" val="111.5"/>
  <p:tag name="ANNOTATION_ANIMATION_17" val="3"/>
  <p:tag name="ANNOTATION_ROTATION_17" val="90"/>
  <p:tag name="ANNOTATION_SUB_TYPE_17" val="2"/>
  <p:tag name="ANNOTATION_LOOP_COUNT_17" val="1"/>
  <p:tag name="ANNOTATION_BOX_RADIUS_17" val="0"/>
  <p:tag name="ANNOTATION_SCALE_17" val="125"/>
  <p:tag name="ANNOTATION_BORDER_ALPHA_17" val="100"/>
  <p:tag name="ANNOTATION_BORDER_COLOR_17" val="16777215"/>
  <p:tag name="ANNOTATION_FILL_COLOR_17" val="683492"/>
  <p:tag name="ANNOTATION_FILL_ALPHA_17" val="100"/>
  <p:tag name="ANNOTATION_BORDER_WIDTH_17" val="2"/>
  <p:tag name="ANNOTATION_TYPE_18" val="0"/>
  <p:tag name="ANNOTATION_START_18" val="34.4"/>
  <p:tag name="ANNOTATION_END_18" val="37.4"/>
  <p:tag name="ANNOTATION_TOP_18" val="281.8"/>
  <p:tag name="ANNOTATION_LEFT_18" val="309.2"/>
  <p:tag name="ANNOTATION_WIDTH_18" val="111.8"/>
  <p:tag name="ANNOTATION_HEIGHT_18" val="111.5"/>
  <p:tag name="ANNOTATION_ANIMATION_18" val="3"/>
  <p:tag name="ANNOTATION_ROTATION_18" val="90"/>
  <p:tag name="ANNOTATION_SUB_TYPE_18" val="2"/>
  <p:tag name="ANNOTATION_LOOP_COUNT_18" val="1"/>
  <p:tag name="ANNOTATION_BOX_RADIUS_18" val="0"/>
  <p:tag name="ANNOTATION_SCALE_18" val="125"/>
  <p:tag name="ANNOTATION_BORDER_ALPHA_18" val="100"/>
  <p:tag name="ANNOTATION_BORDER_COLOR_18" val="16777215"/>
  <p:tag name="ANNOTATION_FILL_COLOR_18" val="683492"/>
  <p:tag name="ANNOTATION_FILL_ALPHA_18" val="100"/>
  <p:tag name="ANNOTATION_BORDER_WIDTH_18" val="2"/>
  <p:tag name="ANNOTATION_TYPE_19" val="0"/>
  <p:tag name="ANNOTATION_START_19" val="37.4"/>
  <p:tag name="ANNOTATION_END_19" val="38.7"/>
  <p:tag name="ANNOTATION_TOP_19" val="351.0"/>
  <p:tag name="ANNOTATION_LEFT_19" val="448.6"/>
  <p:tag name="ANNOTATION_WIDTH_19" val="111.8"/>
  <p:tag name="ANNOTATION_HEIGHT_19" val="111.5"/>
  <p:tag name="ANNOTATION_ANIMATION_19" val="3"/>
  <p:tag name="ANNOTATION_ROTATION_19" val="90"/>
  <p:tag name="ANNOTATION_SUB_TYPE_19" val="2"/>
  <p:tag name="ANNOTATION_LOOP_COUNT_19" val="1"/>
  <p:tag name="ANNOTATION_BOX_RADIUS_19" val="0"/>
  <p:tag name="ANNOTATION_SCALE_19" val="125"/>
  <p:tag name="ANNOTATION_BORDER_ALPHA_19" val="100"/>
  <p:tag name="ANNOTATION_BORDER_COLOR_19" val="16777215"/>
  <p:tag name="ANNOTATION_FILL_COLOR_19" val="683492"/>
  <p:tag name="ANNOTATION_FILL_ALPHA_19" val="100"/>
  <p:tag name="ANNOTATION_BORDER_WIDTH_19" val="2"/>
  <p:tag name="ANNOTATION_TYPE_20" val="0"/>
  <p:tag name="ANNOTATION_START_20" val="38.7"/>
  <p:tag name="ANNOTATION_END_20" val="39.5"/>
  <p:tag name="ANNOTATION_TOP_20" val="356.2"/>
  <p:tag name="ANNOTATION_LEFT_20" val="448.6"/>
  <p:tag name="ANNOTATION_WIDTH_20" val="111.8"/>
  <p:tag name="ANNOTATION_HEIGHT_20" val="111.5"/>
  <p:tag name="ANNOTATION_ANIMATION_20" val="3"/>
  <p:tag name="ANNOTATION_ROTATION_20" val="90"/>
  <p:tag name="ANNOTATION_SUB_TYPE_20" val="2"/>
  <p:tag name="ANNOTATION_LOOP_COUNT_20" val="1"/>
  <p:tag name="ANNOTATION_BOX_RADIUS_20" val="0"/>
  <p:tag name="ANNOTATION_SCALE_20" val="125"/>
  <p:tag name="ANNOTATION_BORDER_ALPHA_20" val="100"/>
  <p:tag name="ANNOTATION_BORDER_COLOR_20" val="16777215"/>
  <p:tag name="ANNOTATION_FILL_COLOR_20" val="683492"/>
  <p:tag name="ANNOTATION_FILL_ALPHA_20" val="100"/>
  <p:tag name="ANNOTATION_BORDER_WIDTH_20" val="2"/>
  <p:tag name="ANNOTATION_TYPE_21" val="0"/>
  <p:tag name="ANNOTATION_START_21" val="39.5"/>
  <p:tag name="ANNOTATION_END_21" val="40.2"/>
  <p:tag name="ANNOTATION_TOP_21" val="356.2"/>
  <p:tag name="ANNOTATION_LEFT_21" val="448.6"/>
  <p:tag name="ANNOTATION_WIDTH_21" val="111.8"/>
  <p:tag name="ANNOTATION_HEIGHT_21" val="111.5"/>
  <p:tag name="ANNOTATION_ANIMATION_21" val="3"/>
  <p:tag name="ANNOTATION_ROTATION_21" val="90"/>
  <p:tag name="ANNOTATION_SUB_TYPE_21" val="2"/>
  <p:tag name="ANNOTATION_LOOP_COUNT_21" val="1"/>
  <p:tag name="ANNOTATION_BOX_RADIUS_21" val="0"/>
  <p:tag name="ANNOTATION_SCALE_21" val="125"/>
  <p:tag name="ANNOTATION_BORDER_ALPHA_21" val="100"/>
  <p:tag name="ANNOTATION_BORDER_COLOR_21" val="16777215"/>
  <p:tag name="ANNOTATION_FILL_COLOR_21" val="683492"/>
  <p:tag name="ANNOTATION_FILL_ALPHA_21" val="100"/>
  <p:tag name="ANNOTATION_BORDER_WIDTH_21" val="2"/>
  <p:tag name="ANNOTATION_TYPE_22" val="0"/>
  <p:tag name="ANNOTATION_START_22" val="40.2"/>
  <p:tag name="ANNOTATION_END_22" val="41.3"/>
  <p:tag name="ANNOTATION_TOP_22" val="356.2"/>
  <p:tag name="ANNOTATION_LEFT_22" val="448.6"/>
  <p:tag name="ANNOTATION_WIDTH_22" val="111.8"/>
  <p:tag name="ANNOTATION_HEIGHT_22" val="111.5"/>
  <p:tag name="ANNOTATION_ANIMATION_22" val="3"/>
  <p:tag name="ANNOTATION_ROTATION_22" val="90"/>
  <p:tag name="ANNOTATION_SUB_TYPE_22" val="2"/>
  <p:tag name="ANNOTATION_LOOP_COUNT_22" val="1"/>
  <p:tag name="ANNOTATION_BOX_RADIUS_22" val="0"/>
  <p:tag name="ANNOTATION_SCALE_22" val="125"/>
  <p:tag name="ANNOTATION_BORDER_ALPHA_22" val="100"/>
  <p:tag name="ANNOTATION_BORDER_COLOR_22" val="16777215"/>
  <p:tag name="ANNOTATION_FILL_COLOR_22" val="683492"/>
  <p:tag name="ANNOTATION_FILL_ALPHA_22" val="100"/>
  <p:tag name="ANNOTATION_BORDER_WIDTH_22" val="2"/>
  <p:tag name="ANNOTATION_TYPE_23" val="0"/>
  <p:tag name="ANNOTATION_START_23" val="41.3"/>
  <p:tag name="ANNOTATION_TOP_23" val="356.2"/>
  <p:tag name="ANNOTATION_LEFT_23" val="448.6"/>
  <p:tag name="ANNOTATION_WIDTH_23" val="111.8"/>
  <p:tag name="ANNOTATION_HEIGHT_23" val="111.5"/>
  <p:tag name="ANNOTATION_ANIMATION_23" val="3"/>
  <p:tag name="ANNOTATION_ROTATION_23" val="90"/>
  <p:tag name="ANNOTATION_SUB_TYPE_23" val="2"/>
  <p:tag name="ANNOTATION_LOOP_COUNT_23" val="1"/>
  <p:tag name="ANNOTATION_BOX_RADIUS_23" val="0"/>
  <p:tag name="ANNOTATION_SCALE_23" val="125"/>
  <p:tag name="ANNOTATION_BORDER_ALPHA_23" val="100"/>
  <p:tag name="ANNOTATION_BORDER_COLOR_23" val="16777215"/>
  <p:tag name="ANNOTATION_FILL_COLOR_23" val="683492"/>
  <p:tag name="ANNOTATION_FILL_ALPHA_23" val="100"/>
  <p:tag name="ANNOTATION_BORDER_WIDTH_23" val="2"/>
  <p:tag name="ARTICULATE_PLAYLIST_ID" val="-1"/>
  <p:tag name="ANNOTATION_TYPE_8" val="0"/>
  <p:tag name="ANNOTATION_ANIMATION_8" val="3"/>
  <p:tag name="ANNOTATION_ROTATION_8" val="90"/>
  <p:tag name="ANNOTATION_SUB_TYPE_8" val="2"/>
  <p:tag name="ANNOTATION_LOOP_COUNT_8" val="1"/>
  <p:tag name="ANNOTATION_BOX_RADIUS_8" val="0"/>
  <p:tag name="ANNOTATION_BORDER_ALPHA_8" val="100"/>
  <p:tag name="ANNOTATION_BORDER_COLOR_8" val="16777215"/>
  <p:tag name="ANNOTATION_FILL_COLOR_8" val="683492"/>
  <p:tag name="ANNOTATION_FILL_ALPHA_8" val="100"/>
  <p:tag name="ANNOTATION_BORDER_WIDTH_8" val="2"/>
  <p:tag name="ANNOTATION_TYPE_9" val="0"/>
  <p:tag name="ANNOTATION_ANIMATION_9" val="3"/>
  <p:tag name="ANNOTATION_ROTATION_9" val="90"/>
  <p:tag name="ANNOTATION_SUB_TYPE_9" val="2"/>
  <p:tag name="ANNOTATION_LOOP_COUNT_9" val="1"/>
  <p:tag name="ANNOTATION_BOX_RADIUS_9" val="0"/>
  <p:tag name="ANNOTATION_BORDER_ALPHA_9" val="100"/>
  <p:tag name="ANNOTATION_BORDER_COLOR_9" val="16777215"/>
  <p:tag name="ANNOTATION_FILL_COLOR_9" val="683492"/>
  <p:tag name="ANNOTATION_FILL_ALPHA_9" val="100"/>
  <p:tag name="ANNOTATION_BORDER_WIDTH_9" val="2"/>
  <p:tag name="ANNOTATION_TYPE_10" val="0"/>
  <p:tag name="ANNOTATION_ANIMATION_10" val="3"/>
  <p:tag name="ANNOTATION_ROTATION_10" val="90"/>
  <p:tag name="ANNOTATION_SUB_TYPE_10" val="2"/>
  <p:tag name="ANNOTATION_LOOP_COUNT_10" val="1"/>
  <p:tag name="ANNOTATION_BOX_RADIUS_10" val="0"/>
  <p:tag name="ANNOTATION_BORDER_ALPHA_10" val="100"/>
  <p:tag name="ANNOTATION_BORDER_COLOR_10" val="16777215"/>
  <p:tag name="ANNOTATION_FILL_COLOR_10" val="683492"/>
  <p:tag name="ANNOTATION_FILL_ALPHA_10" val="100"/>
  <p:tag name="ANNOTATION_BORDER_WIDTH_10" val="2"/>
  <p:tag name="ANNOTATION_TYPE_11" val="0"/>
  <p:tag name="ANNOTATION_ANIMATION_11" val="3"/>
  <p:tag name="ANNOTATION_ROTATION_11" val="90"/>
  <p:tag name="ANNOTATION_SUB_TYPE_11" val="2"/>
  <p:tag name="ANNOTATION_LOOP_COUNT_11" val="1"/>
  <p:tag name="ANNOTATION_BOX_RADIUS_11" val="0"/>
  <p:tag name="ANNOTATION_BORDER_ALPHA_11" val="100"/>
  <p:tag name="ANNOTATION_BORDER_COLOR_11" val="16777215"/>
  <p:tag name="ANNOTATION_FILL_COLOR_11" val="683492"/>
  <p:tag name="ANNOTATION_FILL_ALPHA_11" val="100"/>
  <p:tag name="ANNOTATION_BORDER_WIDTH_11" val="2"/>
  <p:tag name="ANNOTATION_TYPE_12" val="0"/>
  <p:tag name="ANNOTATION_ANIMATION_12" val="3"/>
  <p:tag name="ANNOTATION_ROTATION_12" val="90"/>
  <p:tag name="ANNOTATION_SUB_TYPE_12" val="2"/>
  <p:tag name="ANNOTATION_LOOP_COUNT_12" val="1"/>
  <p:tag name="ANNOTATION_BOX_RADIUS_12" val="0"/>
  <p:tag name="ANNOTATION_BORDER_ALPHA_12" val="100"/>
  <p:tag name="ANNOTATION_BORDER_COLOR_12" val="16777215"/>
  <p:tag name="ANNOTATION_FILL_COLOR_12" val="683492"/>
  <p:tag name="ANNOTATION_FILL_ALPHA_12" val="100"/>
  <p:tag name="ANNOTATION_BORDER_WIDTH_12" val="2"/>
  <p:tag name="ANNOTATION_TYPE_13" val="0"/>
  <p:tag name="ANNOTATION_ANIMATION_13" val="3"/>
  <p:tag name="ANNOTATION_ROTATION_13" val="90"/>
  <p:tag name="ANNOTATION_SUB_TYPE_13" val="2"/>
  <p:tag name="ANNOTATION_LOOP_COUNT_13" val="1"/>
  <p:tag name="ANNOTATION_BOX_RADIUS_13" val="0"/>
  <p:tag name="ANNOTATION_BORDER_ALPHA_13" val="100"/>
  <p:tag name="ANNOTATION_BORDER_COLOR_13" val="16777215"/>
  <p:tag name="ANNOTATION_FILL_COLOR_13" val="683492"/>
  <p:tag name="ANNOTATION_FILL_ALPHA_13" val="100"/>
  <p:tag name="ANNOTATION_BORDER_WIDTH_13" val="2"/>
  <p:tag name="ANNOTATION_TYPE_14" val="0"/>
  <p:tag name="ANNOTATION_ANIMATION_14" val="3"/>
  <p:tag name="ANNOTATION_ROTATION_14" val="90"/>
  <p:tag name="ANNOTATION_SUB_TYPE_14" val="2"/>
  <p:tag name="ANNOTATION_LOOP_COUNT_14" val="1"/>
  <p:tag name="ANNOTATION_BOX_RADIUS_14" val="0"/>
  <p:tag name="ANNOTATION_BORDER_ALPHA_14" val="100"/>
  <p:tag name="ANNOTATION_BORDER_COLOR_14" val="16777215"/>
  <p:tag name="ANNOTATION_FILL_COLOR_14" val="683492"/>
  <p:tag name="ANNOTATION_FILL_ALPHA_14" val="100"/>
  <p:tag name="ANNOTATION_BORDER_WIDTH_14" val="2"/>
  <p:tag name="ARTICULATE_SLIDE_NAV" val="22"/>
  <p:tag name="ANNOTATION_TOP_8" val="410.1667"/>
  <p:tag name="ANNOTATION_LEFT_8" val="553.8333"/>
  <p:tag name="ANNOTATION_HEIGHT_8" val="185.8333"/>
  <p:tag name="ANNOTATION_WIDTH_8" val="186.3333"/>
  <p:tag name="ANNOTATION_START_8" val="31.8"/>
  <p:tag name="ANNOTATION_END_8" val="35.1"/>
  <p:tag name="ANNOTATION_SLIDE_HEIGHT_8" val="720"/>
  <p:tag name="ANNOTATION_SLIDE_WIDTH_8" val="960"/>
  <p:tag name="ANNOTATION_SCALE_8" val="100"/>
  <p:tag name="ANNOTATION_TOP_9" val="467.1667"/>
  <p:tag name="ANNOTATION_LEFT_9" val="521.6667"/>
  <p:tag name="ANNOTATION_HEIGHT_9" val="185.8333"/>
  <p:tag name="ANNOTATION_WIDTH_9" val="186.3333"/>
  <p:tag name="ANNOTATION_START_9" val="35.1"/>
  <p:tag name="ANNOTATION_END_9" val="35.8"/>
  <p:tag name="ANNOTATION_SLIDE_HEIGHT_9" val="720"/>
  <p:tag name="ANNOTATION_SLIDE_WIDTH_9" val="960"/>
  <p:tag name="ANNOTATION_SCALE_9" val="100"/>
  <p:tag name="ANNOTATION_TOP_10" val="467.1667"/>
  <p:tag name="ANNOTATION_LEFT_10" val="521.6667"/>
  <p:tag name="ANNOTATION_HEIGHT_10" val="185.8333"/>
  <p:tag name="ANNOTATION_WIDTH_10" val="186.3333"/>
  <p:tag name="ANNOTATION_START_10" val="35.8"/>
  <p:tag name="ANNOTATION_END_10" val="36.5"/>
  <p:tag name="ANNOTATION_SLIDE_HEIGHT_10" val="720"/>
  <p:tag name="ANNOTATION_SLIDE_WIDTH_10" val="960"/>
  <p:tag name="ANNOTATION_SCALE_10" val="100"/>
  <p:tag name="ANNOTATION_TOP_11" val="467.1667"/>
  <p:tag name="ANNOTATION_LEFT_11" val="521.6667"/>
  <p:tag name="ANNOTATION_HEIGHT_11" val="185.8333"/>
  <p:tag name="ANNOTATION_WIDTH_11" val="186.3333"/>
  <p:tag name="ANNOTATION_START_11" val="36.5"/>
  <p:tag name="ANNOTATION_END_11" val="39.7"/>
  <p:tag name="ANNOTATION_SLIDE_HEIGHT_11" val="720"/>
  <p:tag name="ANNOTATION_SLIDE_WIDTH_11" val="960"/>
  <p:tag name="ANNOTATION_SCALE_11" val="100"/>
  <p:tag name="ANNOTATION_TOP_12" val="580"/>
  <p:tag name="ANNOTATION_LEFT_12" val="745.1667"/>
  <p:tag name="ANNOTATION_HEIGHT_12" val="185.8333"/>
  <p:tag name="ANNOTATION_WIDTH_12" val="186.3333"/>
  <p:tag name="ANNOTATION_START_12" val="39.7"/>
  <p:tag name="ANNOTATION_END_12" val="40.3"/>
  <p:tag name="ANNOTATION_SLIDE_HEIGHT_12" val="720"/>
  <p:tag name="ANNOTATION_SLIDE_WIDTH_12" val="960"/>
  <p:tag name="ANNOTATION_SCALE_12" val="100"/>
  <p:tag name="ANNOTATION_TOP_13" val="580"/>
  <p:tag name="ANNOTATION_LEFT_13" val="745.1667"/>
  <p:tag name="ANNOTATION_HEIGHT_13" val="185.8333"/>
  <p:tag name="ANNOTATION_WIDTH_13" val="186.3333"/>
  <p:tag name="ANNOTATION_START_13" val="40.3"/>
  <p:tag name="ANNOTATION_END_13" val="41.1"/>
  <p:tag name="ANNOTATION_SLIDE_HEIGHT_13" val="720"/>
  <p:tag name="ANNOTATION_SLIDE_WIDTH_13" val="960"/>
  <p:tag name="ANNOTATION_SCALE_13" val="100"/>
  <p:tag name="ANNOTATION_TOP_14" val="580"/>
  <p:tag name="ANNOTATION_LEFT_14" val="745.1667"/>
  <p:tag name="ANNOTATION_HEIGHT_14" val="185.8333"/>
  <p:tag name="ANNOTATION_WIDTH_14" val="186.3333"/>
  <p:tag name="ANNOTATION_START_14" val="41.1"/>
  <p:tag name="ANNOTATION_END_14" val="-1"/>
  <p:tag name="ANNOTATION_SLIDE_HEIGHT_14" val="720"/>
  <p:tag name="ANNOTATION_SLIDE_WIDTH_14" val="960"/>
  <p:tag name="ANNOTATION_SCALE_14" val="100"/>
  <p:tag name="AUDIO_ID" val="327"/>
  <p:tag name="ARTICULATE_AUDIO_RECORDED" val="1"/>
  <p:tag name="ELAPSEDTIME" val="53.3"/>
  <p:tag name="ANNOTATION_TYPE_1" val="0"/>
  <p:tag name="ANNOTATION_START_1" val="5.3"/>
  <p:tag name="ANNOTATION_END_1" val="20.1"/>
  <p:tag name="ANNOTATION_TOP_1" val="290"/>
  <p:tag name="ANNOTATION_LEFT_1" val="406"/>
  <p:tag name="ANNOTATION_WIDTH_1" val="186"/>
  <p:tag name="ANNOTATION_HEIGHT_1" val="186"/>
  <p:tag name="ANNOTATION_ANIMATION_1" val="3"/>
  <p:tag name="ANNOTATION_ROTATION_1" val="315"/>
  <p:tag name="ANNOTATION_SUB_TYPE_1" val="1"/>
  <p:tag name="ANNOTATION_LOOP_COUNT_1" val="1"/>
  <p:tag name="ANNOTATION_BOX_RADIUS_1" val="0"/>
  <p:tag name="ANNOTATION_SCALE_1" val="100"/>
  <p:tag name="ANNOTATION_BORDER_ALPHA_1" val="100"/>
  <p:tag name="ANNOTATION_BORDER_COLOR_1" val="855309"/>
  <p:tag name="ANNOTATION_FILL_COLOR_1" val="683492"/>
  <p:tag name="ANNOTATION_FILL_ALPHA_1" val="100"/>
  <p:tag name="ANNOTATION_BORDER_WIDTH_1" val="3"/>
  <p:tag name="ANNOTATION_SLIDE_WIDTH_1" val="960"/>
  <p:tag name="ANNOTATION_SLIDE_HEIGHT_1" val="720"/>
  <p:tag name="ANNOTATION_TYPE_2" val="0"/>
  <p:tag name="ANNOTATION_START_2" val="20.1"/>
  <p:tag name="ANNOTATION_END_2" val="23.3"/>
  <p:tag name="ANNOTATION_TOP_2" val="473"/>
  <p:tag name="ANNOTATION_LEFT_2" val="518"/>
  <p:tag name="ANNOTATION_WIDTH_2" val="186"/>
  <p:tag name="ANNOTATION_HEIGHT_2" val="186"/>
  <p:tag name="ANNOTATION_ANIMATION_2" val="3"/>
  <p:tag name="ANNOTATION_ROTATION_2" val="315"/>
  <p:tag name="ANNOTATION_SUB_TYPE_2" val="1"/>
  <p:tag name="ANNOTATION_LOOP_COUNT_2" val="1"/>
  <p:tag name="ANNOTATION_BOX_RADIUS_2" val="0"/>
  <p:tag name="ANNOTATION_SCALE_2" val="100"/>
  <p:tag name="ANNOTATION_BORDER_ALPHA_2" val="100"/>
  <p:tag name="ANNOTATION_BORDER_COLOR_2" val="855309"/>
  <p:tag name="ANNOTATION_FILL_COLOR_2" val="683492"/>
  <p:tag name="ANNOTATION_FILL_ALPHA_2" val="100"/>
  <p:tag name="ANNOTATION_BORDER_WIDTH_2" val="3"/>
  <p:tag name="ANNOTATION_SLIDE_WIDTH_2" val="960"/>
  <p:tag name="ANNOTATION_SLIDE_HEIGHT_2" val="720"/>
  <p:tag name="ANNOTATION_TYPE_3" val="0"/>
  <p:tag name="ANNOTATION_START_3" val="23.3"/>
  <p:tag name="ANNOTATION_END_3" val="29.0"/>
  <p:tag name="ANNOTATION_TOP_3" val="473"/>
  <p:tag name="ANNOTATION_LEFT_3" val="518"/>
  <p:tag name="ANNOTATION_WIDTH_3" val="186"/>
  <p:tag name="ANNOTATION_HEIGHT_3" val="186"/>
  <p:tag name="ANNOTATION_ANIMATION_3" val="3"/>
  <p:tag name="ANNOTATION_ROTATION_3" val="315"/>
  <p:tag name="ANNOTATION_SUB_TYPE_3" val="1"/>
  <p:tag name="ANNOTATION_LOOP_COUNT_3" val="1"/>
  <p:tag name="ANNOTATION_BOX_RADIUS_3" val="0"/>
  <p:tag name="ANNOTATION_SCALE_3" val="100"/>
  <p:tag name="ANNOTATION_BORDER_ALPHA_3" val="100"/>
  <p:tag name="ANNOTATION_BORDER_COLOR_3" val="855309"/>
  <p:tag name="ANNOTATION_FILL_COLOR_3" val="683492"/>
  <p:tag name="ANNOTATION_FILL_ALPHA_3" val="100"/>
  <p:tag name="ANNOTATION_BORDER_WIDTH_3" val="3"/>
  <p:tag name="ANNOTATION_SLIDE_WIDTH_3" val="960"/>
  <p:tag name="ANNOTATION_SLIDE_HEIGHT_3" val="720"/>
  <p:tag name="ANNOTATION_TYPE_4" val="0"/>
  <p:tag name="ANNOTATION_START_4" val="29.0"/>
  <p:tag name="ANNOTATION_END_4" val="33.6"/>
  <p:tag name="ANNOTATION_TOP_4" val="586"/>
  <p:tag name="ANNOTATION_LEFT_4" val="744"/>
  <p:tag name="ANNOTATION_WIDTH_4" val="186"/>
  <p:tag name="ANNOTATION_HEIGHT_4" val="186"/>
  <p:tag name="ANNOTATION_ANIMATION_4" val="3"/>
  <p:tag name="ANNOTATION_ROTATION_4" val="315"/>
  <p:tag name="ANNOTATION_SUB_TYPE_4" val="1"/>
  <p:tag name="ANNOTATION_LOOP_COUNT_4" val="1"/>
  <p:tag name="ANNOTATION_BOX_RADIUS_4" val="0"/>
  <p:tag name="ANNOTATION_SCALE_4" val="100"/>
  <p:tag name="ANNOTATION_BORDER_ALPHA_4" val="100"/>
  <p:tag name="ANNOTATION_BORDER_COLOR_4" val="855309"/>
  <p:tag name="ANNOTATION_FILL_COLOR_4" val="683492"/>
  <p:tag name="ANNOTATION_FILL_ALPHA_4" val="100"/>
  <p:tag name="ANNOTATION_BORDER_WIDTH_4" val="3"/>
  <p:tag name="ANNOTATION_SLIDE_WIDTH_4" val="960"/>
  <p:tag name="ANNOTATION_SLIDE_HEIGHT_4" val="720"/>
  <p:tag name="ANNOTATION_TYPE_5" val="0"/>
  <p:tag name="ANNOTATION_START_5" val="33.6"/>
  <p:tag name="ANNOTATION_END_5" val="37.8"/>
  <p:tag name="ANNOTATION_TOP_5" val="292"/>
  <p:tag name="ANNOTATION_LEFT_5" val="410"/>
  <p:tag name="ANNOTATION_WIDTH_5" val="186"/>
  <p:tag name="ANNOTATION_HEIGHT_5" val="186"/>
  <p:tag name="ANNOTATION_ANIMATION_5" val="3"/>
  <p:tag name="ANNOTATION_ROTATION_5" val="315"/>
  <p:tag name="ANNOTATION_SUB_TYPE_5" val="1"/>
  <p:tag name="ANNOTATION_LOOP_COUNT_5" val="1"/>
  <p:tag name="ANNOTATION_BOX_RADIUS_5" val="0"/>
  <p:tag name="ANNOTATION_SCALE_5" val="100"/>
  <p:tag name="ANNOTATION_BORDER_ALPHA_5" val="100"/>
  <p:tag name="ANNOTATION_BORDER_COLOR_5" val="855309"/>
  <p:tag name="ANNOTATION_FILL_COLOR_5" val="683492"/>
  <p:tag name="ANNOTATION_FILL_ALPHA_5" val="100"/>
  <p:tag name="ANNOTATION_BORDER_WIDTH_5" val="3"/>
  <p:tag name="ANNOTATION_SLIDE_WIDTH_5" val="960"/>
  <p:tag name="ANNOTATION_SLIDE_HEIGHT_5" val="720"/>
  <p:tag name="ANNOTATION_TYPE_6" val="2"/>
  <p:tag name="ANNOTATION_START_6" val="42.1"/>
  <p:tag name="ANNOTATION_END_6" val="42.1"/>
  <p:tag name="ANNOTATION_TOP_6" val="-62"/>
  <p:tag name="ANNOTATION_LEFT_6" val="-62"/>
  <p:tag name="ANNOTATION_WIDTH_6" val="1085"/>
  <p:tag name="ANNOTATION_HEIGHT_6" val="845"/>
  <p:tag name="ANNOTATION_ANIMATION_6" val="4"/>
  <p:tag name="ANNOTATION_ROTATION_6" val="0"/>
  <p:tag name="ANNOTATION_SUB_TYPE_6" val="11"/>
  <p:tag name="ANNOTATION_LOOP_COUNT_6" val="1"/>
  <p:tag name="ANNOTATION_BOX_RADIUS_6" val="0"/>
  <p:tag name="ANNOTATION_SCALE_6" val="0"/>
  <p:tag name="ANNOTATION_BORDER_ALPHA_6" val="100"/>
  <p:tag name="ANNOTATION_BORDER_COLOR_6" val="255"/>
  <p:tag name="ANNOTATION_FILL_COLOR_6" val="5921370"/>
  <p:tag name="ANNOTATION_FILL_ALPHA_6" val="50"/>
  <p:tag name="ANNOTATION_BORDER_WIDTH_6" val="3"/>
  <p:tag name="ANNOTATION_SLIDE_WIDTH_6" val="960"/>
  <p:tag name="ANNOTATION_SLIDE_HEIGHT_6" val="720"/>
  <p:tag name="ANNOTATION_TYPE_7" val="2"/>
  <p:tag name="ANNOTATION_START_7" val="42.1"/>
  <p:tag name="ANNOTATION_TOP_7" val="168"/>
  <p:tag name="ANNOTATION_LEFT_7" val="462"/>
  <p:tag name="ANNOTATION_WIDTH_7" val="425"/>
  <p:tag name="ANNOTATION_HEIGHT_7" val="67"/>
  <p:tag name="ANNOTATION_ANIMATION_7" val="4"/>
  <p:tag name="ANNOTATION_ROTATION_7" val="0"/>
  <p:tag name="ANNOTATION_SUB_TYPE_7" val="11"/>
  <p:tag name="ANNOTATION_LOOP_COUNT_7" val="1"/>
  <p:tag name="ANNOTATION_BOX_RADIUS_7" val="5"/>
  <p:tag name="ANNOTATION_SCALE_7" val="0"/>
  <p:tag name="ANNOTATION_BORDER_ALPHA_7" val="100"/>
  <p:tag name="ANNOTATION_BORDER_COLOR_7" val="255"/>
  <p:tag name="ANNOTATION_FILL_COLOR_7" val="5921370"/>
  <p:tag name="ANNOTATION_FILL_ALPHA_7" val="50"/>
  <p:tag name="ANNOTATION_BORDER_WIDTH_7" val="3"/>
  <p:tag name="ANNOTATION_SLIDE_WIDTH_7" val="960"/>
  <p:tag name="ANNOTATION_SLIDE_HEIGHT_7" val="720"/>
  <p:tag name="ANNOTATION_COUNT" val="7"/>
  <p:tag name="ARTICULATE_NAV_LEVEL" val="1"/>
  <p:tag name="ARTICULATE_SLIDE_PRESENTER_GUID" val="b6e87e67-bc9a-4032-a003-185e0c2d5070"/>
  <p:tag name="ARTICULATE_SLIDE_PAUSE" val="1"/>
  <p:tag name="ARTICULATE_LOCK_SLIDE" val="0"/>
  <p:tag name="ARTICULATE_HIDE_SLIDE" val="0"/>
  <p:tag name="ARTICULATE_PLAYER_CONTROL_PREVIOUS" val="True"/>
  <p:tag name="ARTICULATE_PLAYER_CONTROL_NEXT" val="True"/>
  <p:tag name="ARTICULATE_PLAYER_CONTROL_NOTES" val="True"/>
  <p:tag name="ARTICULATE_USED_LAYOUT" val="7"/>
</p:tagLst>
</file>

<file path=ppt/tags/tag6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cottl\AppData\Local\Temp\articulate\presenter\imgtemp\P2YosaSn_files\slide0001_image002.png"/>
</p:tagLst>
</file>

<file path=ppt/tags/tag6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cottl\AppData\Local\Temp\articulate\presenter\imgtemp\L88vSZht_files\slide0001_image002.png"/>
</p:tagLst>
</file>

<file path=ppt/tags/tag6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Lst>
</file>

<file path=ppt/tags/tag7.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0"/>
  <p:tag name="MARGIN_2" val="36"/>
  <p:tag name="MARGIN_3" val="72"/>
  <p:tag name="MARGIN_4" val="108"/>
  <p:tag name="MARGIN_5" val="144"/>
  <p:tag name="FONT_SIZE" val="12"/>
</p:tagLst>
</file>

<file path=ppt/tags/tag70.xml><?xml version="1.0" encoding="utf-8"?>
<p:tagLst xmlns:a="http://schemas.openxmlformats.org/drawingml/2006/main" xmlns:r="http://schemas.openxmlformats.org/officeDocument/2006/relationships" xmlns:p="http://schemas.openxmlformats.org/presentationml/2006/main">
  <p:tag name="ANNOTATION_TYPE_7" val="2"/>
  <p:tag name="ANNOTATION_START_7" val="17.0"/>
  <p:tag name="ANNOTATION_TOP_7" val="127.1"/>
  <p:tag name="ANNOTATION_LEFT_7" val="138.6"/>
  <p:tag name="ANNOTATION_WIDTH_7" val="107.3"/>
  <p:tag name="ANNOTATION_HEIGHT_7" val="58.7"/>
  <p:tag name="ANNOTATION_ANIMATION_7" val="4"/>
  <p:tag name="ANNOTATION_ROTATION_7" val="0"/>
  <p:tag name="ANNOTATION_SUB_TYPE_7" val="11"/>
  <p:tag name="ANNOTATION_LOOP_COUNT_7" val="1"/>
  <p:tag name="ANNOTATION_BOX_RADIUS_7" val="5"/>
  <p:tag name="ANNOTATION_SCALE_7" val="0"/>
  <p:tag name="ANNOTATION_BORDER_ALPHA_7" val="100"/>
  <p:tag name="ANNOTATION_BORDER_COLOR_7" val="16777215"/>
  <p:tag name="ANNOTATION_FILL_COLOR_7" val="855309"/>
  <p:tag name="ANNOTATION_FILL_ALPHA_7" val="50"/>
  <p:tag name="ANNOTATION_BORDER_WIDTH_7" val="2"/>
  <p:tag name="ARTICULATE_SLIDE_GUID" val="42fe379a-a2ca-450a-b5fa-0387e190afba"/>
  <p:tag name="ANNOTATION_TYPE_5" val="0"/>
  <p:tag name="ANNOTATION_START_5" val="16.4"/>
  <p:tag name="ANNOTATION_END_5" val="18.8"/>
  <p:tag name="ANNOTATION_TOP_5" val="226.8"/>
  <p:tag name="ANNOTATION_LEFT_5" val="297.3"/>
  <p:tag name="ANNOTATION_WIDTH_5" val="111.8"/>
  <p:tag name="ANNOTATION_HEIGHT_5" val="111.5"/>
  <p:tag name="ANNOTATION_ANIMATION_5" val="3"/>
  <p:tag name="ANNOTATION_ROTATION_5" val="180"/>
  <p:tag name="ANNOTATION_SUB_TYPE_5" val="2"/>
  <p:tag name="ANNOTATION_LOOP_COUNT_5" val="1"/>
  <p:tag name="ANNOTATION_BOX_RADIUS_5" val="0"/>
  <p:tag name="ANNOTATION_SCALE_5" val="125"/>
  <p:tag name="ANNOTATION_BORDER_ALPHA_5" val="100"/>
  <p:tag name="ANNOTATION_BORDER_COLOR_5" val="16777215"/>
  <p:tag name="ANNOTATION_FILL_COLOR_5" val="683492"/>
  <p:tag name="ANNOTATION_FILL_ALPHA_5" val="100"/>
  <p:tag name="ANNOTATION_BORDER_WIDTH_5" val="2"/>
  <p:tag name="ANNOTATION_TYPE_6" val="0"/>
  <p:tag name="ANNOTATION_START_6" val="18.8"/>
  <p:tag name="ANNOTATION_TOP_6" val="131.6"/>
  <p:tag name="ANNOTATION_LEFT_6" val="146.0"/>
  <p:tag name="ANNOTATION_WIDTH_6" val="111.8"/>
  <p:tag name="ANNOTATION_HEIGHT_6" val="111.5"/>
  <p:tag name="ANNOTATION_ANIMATION_6" val="3"/>
  <p:tag name="ANNOTATION_ROTATION_6" val="180"/>
  <p:tag name="ANNOTATION_SUB_TYPE_6" val="2"/>
  <p:tag name="ANNOTATION_LOOP_COUNT_6" val="1"/>
  <p:tag name="ANNOTATION_BOX_RADIUS_6" val="0"/>
  <p:tag name="ANNOTATION_SCALE_6" val="125"/>
  <p:tag name="ANNOTATION_BORDER_ALPHA_6" val="100"/>
  <p:tag name="ANNOTATION_BORDER_COLOR_6" val="16777215"/>
  <p:tag name="ANNOTATION_FILL_COLOR_6" val="683492"/>
  <p:tag name="ANNOTATION_FILL_ALPHA_6" val="100"/>
  <p:tag name="ANNOTATION_BORDER_WIDTH_6" val="2"/>
  <p:tag name="ARTICULATE_TITLE_TAG" val="Parallax shift in a storm report"/>
  <p:tag name="ARTICULATE_PLAYLIST_ID" val="-1"/>
  <p:tag name="ARTICULATE_SLIDE_NAV" val="23"/>
  <p:tag name="AUDIO_ID" val="328"/>
  <p:tag name="ARTICULATE_AUDIO_RECORDED" val="1"/>
  <p:tag name="ELAPSEDTIME" val="18.3"/>
  <p:tag name="ANNOTATION_TYPE_1" val="2"/>
  <p:tag name="ANNOTATION_START_1" val="2.5"/>
  <p:tag name="ANNOTATION_END_1" val="2.5"/>
  <p:tag name="ANNOTATION_TOP_1" val="-62"/>
  <p:tag name="ANNOTATION_LEFT_1" val="-62"/>
  <p:tag name="ANNOTATION_WIDTH_1" val="1085"/>
  <p:tag name="ANNOTATION_HEIGHT_1" val="845"/>
  <p:tag name="ANNOTATION_ANIMATION_1" val="4"/>
  <p:tag name="ANNOTATION_ROTATION_1" val="0"/>
  <p:tag name="ANNOTATION_SUB_TYPE_1" val="11"/>
  <p:tag name="ANNOTATION_LOOP_COUNT_1" val="1"/>
  <p:tag name="ANNOTATION_BOX_RADIUS_1" val="0"/>
  <p:tag name="ANNOTATION_SCALE_1" val="0"/>
  <p:tag name="ANNOTATION_BORDER_ALPHA_1" val="100"/>
  <p:tag name="ANNOTATION_BORDER_COLOR_1" val="255"/>
  <p:tag name="ANNOTATION_FILL_COLOR_1" val="5921370"/>
  <p:tag name="ANNOTATION_FILL_ALPHA_1" val="50"/>
  <p:tag name="ANNOTATION_BORDER_WIDTH_1" val="3"/>
  <p:tag name="ANNOTATION_SLIDE_WIDTH_1" val="960"/>
  <p:tag name="ANNOTATION_SLIDE_HEIGHT_1" val="720"/>
  <p:tag name="ANNOTATION_TYPE_2" val="2"/>
  <p:tag name="ANNOTATION_START_2" val="2.5"/>
  <p:tag name="ANNOTATION_END_2" val="6.2"/>
  <p:tag name="ANNOTATION_TOP_2" val="149"/>
  <p:tag name="ANNOTATION_LEFT_2" val="178"/>
  <p:tag name="ANNOTATION_WIDTH_2" val="119"/>
  <p:tag name="ANNOTATION_HEIGHT_2" val="125"/>
  <p:tag name="ANNOTATION_ANIMATION_2" val="4"/>
  <p:tag name="ANNOTATION_ROTATION_2" val="0"/>
  <p:tag name="ANNOTATION_SUB_TYPE_2" val="11"/>
  <p:tag name="ANNOTATION_LOOP_COUNT_2" val="1"/>
  <p:tag name="ANNOTATION_BOX_RADIUS_2" val="5"/>
  <p:tag name="ANNOTATION_SCALE_2" val="0"/>
  <p:tag name="ANNOTATION_BORDER_ALPHA_2" val="100"/>
  <p:tag name="ANNOTATION_BORDER_COLOR_2" val="255"/>
  <p:tag name="ANNOTATION_FILL_COLOR_2" val="5921370"/>
  <p:tag name="ANNOTATION_FILL_ALPHA_2" val="50"/>
  <p:tag name="ANNOTATION_BORDER_WIDTH_2" val="3"/>
  <p:tag name="ANNOTATION_SLIDE_WIDTH_2" val="960"/>
  <p:tag name="ANNOTATION_SLIDE_HEIGHT_2" val="720"/>
  <p:tag name="ANNOTATION_TYPE_3" val="2"/>
  <p:tag name="ANNOTATION_START_3" val="6.2"/>
  <p:tag name="ANNOTATION_END_3" val="6.2"/>
  <p:tag name="ANNOTATION_TOP_3" val="-62"/>
  <p:tag name="ANNOTATION_LEFT_3" val="-62"/>
  <p:tag name="ANNOTATION_WIDTH_3" val="1085"/>
  <p:tag name="ANNOTATION_HEIGHT_3" val="845"/>
  <p:tag name="ANNOTATION_ANIMATION_3" val="4"/>
  <p:tag name="ANNOTATION_ROTATION_3" val="0"/>
  <p:tag name="ANNOTATION_SUB_TYPE_3" val="11"/>
  <p:tag name="ANNOTATION_LOOP_COUNT_3" val="1"/>
  <p:tag name="ANNOTATION_BOX_RADIUS_3" val="0"/>
  <p:tag name="ANNOTATION_SCALE_3" val="0"/>
  <p:tag name="ANNOTATION_BORDER_ALPHA_3" val="100"/>
  <p:tag name="ANNOTATION_BORDER_COLOR_3" val="255"/>
  <p:tag name="ANNOTATION_FILL_COLOR_3" val="5921370"/>
  <p:tag name="ANNOTATION_FILL_ALPHA_3" val="50"/>
  <p:tag name="ANNOTATION_BORDER_WIDTH_3" val="3"/>
  <p:tag name="ANNOTATION_SLIDE_WIDTH_3" val="960"/>
  <p:tag name="ANNOTATION_SLIDE_HEIGHT_3" val="720"/>
  <p:tag name="ANNOTATION_TYPE_4" val="2"/>
  <p:tag name="ANNOTATION_START_4" val="6.2"/>
  <p:tag name="ANNOTATION_END_4" val="10.1"/>
  <p:tag name="ANNOTATION_TOP_4" val="326"/>
  <p:tag name="ANNOTATION_LEFT_4" val="452"/>
  <p:tag name="ANNOTATION_WIDTH_4" val="83"/>
  <p:tag name="ANNOTATION_HEIGHT_4" val="109"/>
  <p:tag name="ANNOTATION_ANIMATION_4" val="4"/>
  <p:tag name="ANNOTATION_ROTATION_4" val="0"/>
  <p:tag name="ANNOTATION_SUB_TYPE_4" val="11"/>
  <p:tag name="ANNOTATION_LOOP_COUNT_4" val="1"/>
  <p:tag name="ANNOTATION_BOX_RADIUS_4" val="5"/>
  <p:tag name="ANNOTATION_SCALE_4" val="0"/>
  <p:tag name="ANNOTATION_BORDER_ALPHA_4" val="100"/>
  <p:tag name="ANNOTATION_BORDER_COLOR_4" val="255"/>
  <p:tag name="ANNOTATION_FILL_COLOR_4" val="5921370"/>
  <p:tag name="ANNOTATION_FILL_ALPHA_4" val="50"/>
  <p:tag name="ANNOTATION_BORDER_WIDTH_4" val="3"/>
  <p:tag name="ANNOTATION_SLIDE_WIDTH_4" val="960"/>
  <p:tag name="ANNOTATION_SLIDE_HEIGHT_4" val="720"/>
  <p:tag name="ANNOTATION_COUNT" val="4"/>
  <p:tag name="ARTICULATE_NAV_LEVEL" val="1"/>
  <p:tag name="ARTICULATE_SLIDE_PRESENTER_GUID" val="b6e87e67-bc9a-4032-a003-185e0c2d5070"/>
  <p:tag name="ARTICULATE_SLIDE_PAUSE" val="1"/>
  <p:tag name="ARTICULATE_LOCK_SLIDE" val="0"/>
  <p:tag name="ARTICULATE_HIDE_SLIDE" val="0"/>
  <p:tag name="ARTICULATE_PLAYER_CONTROL_PREVIOUS" val="True"/>
  <p:tag name="ARTICULATE_PLAYER_CONTROL_NEXT" val="True"/>
  <p:tag name="ARTICULATE_PLAYER_CONTROL_NOTES" val="True"/>
  <p:tag name="ARTICULATE_USED_LAYOUT" val="7"/>
</p:tagLst>
</file>

<file path=ppt/tags/tag7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cottl\AppData\Local\Temp\articulate\presenter\imgtemp\5uLE8BRS_files\slide0001_image002.png"/>
</p:tagLst>
</file>

<file path=ppt/tags/tag7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cottl\AppData\Local\Temp\articulate\presenter\imgtemp\J3sEt8Pa_files\slide0001_image002.png"/>
</p:tagLst>
</file>

<file path=ppt/tags/tag7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MARGIN_1" val="0"/>
  <p:tag name="MARGIN_2" val="36"/>
  <p:tag name="MARGIN_3" val="72"/>
  <p:tag name="MARGIN_4" val="108"/>
  <p:tag name="MARGIN_5" val="144"/>
  <p:tag name="FONT_SIZE" val="12"/>
</p:tagLst>
</file>

<file path=ppt/tags/tag74.xml><?xml version="1.0" encoding="utf-8"?>
<p:tagLst xmlns:a="http://schemas.openxmlformats.org/drawingml/2006/main" xmlns:r="http://schemas.openxmlformats.org/officeDocument/2006/relationships" xmlns:p="http://schemas.openxmlformats.org/presentationml/2006/main">
  <p:tag name="ARTICULATE_SLIDE_GUID" val="377d9704-fe76-4632-8a9c-a95eddc7f7ee"/>
  <p:tag name="ANNOTATION_TYPE_5" val="0"/>
  <p:tag name="ANNOTATION_ANIMATION_5" val="3"/>
  <p:tag name="ANNOTATION_ROTATION_5" val="180"/>
  <p:tag name="ANNOTATION_SUB_TYPE_5" val="2"/>
  <p:tag name="ANNOTATION_LOOP_COUNT_5" val="1"/>
  <p:tag name="ANNOTATION_BOX_RADIUS_5" val="0"/>
  <p:tag name="ANNOTATION_BORDER_ALPHA_5" val="100"/>
  <p:tag name="ANNOTATION_BORDER_COLOR_5" val="16777215"/>
  <p:tag name="ANNOTATION_FILL_COLOR_5" val="683492"/>
  <p:tag name="ANNOTATION_FILL_ALPHA_5" val="100"/>
  <p:tag name="ANNOTATION_BORDER_WIDTH_5" val="2"/>
  <p:tag name="ANNOTATION_TYPE_6" val="0"/>
  <p:tag name="ANNOTATION_ANIMATION_6" val="3"/>
  <p:tag name="ANNOTATION_ROTATION_6" val="180"/>
  <p:tag name="ANNOTATION_SUB_TYPE_6" val="2"/>
  <p:tag name="ANNOTATION_LOOP_COUNT_6" val="1"/>
  <p:tag name="ANNOTATION_BOX_RADIUS_6" val="0"/>
  <p:tag name="ANNOTATION_BORDER_ALPHA_6" val="100"/>
  <p:tag name="ANNOTATION_BORDER_COLOR_6" val="16777215"/>
  <p:tag name="ANNOTATION_FILL_COLOR_6" val="683492"/>
  <p:tag name="ANNOTATION_FILL_ALPHA_6" val="100"/>
  <p:tag name="ANNOTATION_BORDER_WIDTH_6" val="2"/>
  <p:tag name="ANNOTATION_TYPE_7" val="0"/>
  <p:tag name="ANNOTATION_ANIMATION_7" val="3"/>
  <p:tag name="ANNOTATION_ROTATION_7" val="180"/>
  <p:tag name="ANNOTATION_SUB_TYPE_7" val="2"/>
  <p:tag name="ANNOTATION_LOOP_COUNT_7" val="1"/>
  <p:tag name="ANNOTATION_BOX_RADIUS_7" val="0"/>
  <p:tag name="ANNOTATION_BORDER_ALPHA_7" val="100"/>
  <p:tag name="ANNOTATION_BORDER_COLOR_7" val="16777215"/>
  <p:tag name="ANNOTATION_FILL_COLOR_7" val="683492"/>
  <p:tag name="ANNOTATION_FILL_ALPHA_7" val="100"/>
  <p:tag name="ANNOTATION_BORDER_WIDTH_7" val="2"/>
  <p:tag name="ANNOTATION_TYPE_8" val="0"/>
  <p:tag name="ANNOTATION_ANIMATION_8" val="3"/>
  <p:tag name="ANNOTATION_ROTATION_8" val="180"/>
  <p:tag name="ANNOTATION_SUB_TYPE_8" val="2"/>
  <p:tag name="ANNOTATION_LOOP_COUNT_8" val="1"/>
  <p:tag name="ANNOTATION_BOX_RADIUS_8" val="0"/>
  <p:tag name="ANNOTATION_BORDER_ALPHA_8" val="100"/>
  <p:tag name="ANNOTATION_BORDER_COLOR_8" val="16777215"/>
  <p:tag name="ANNOTATION_FILL_COLOR_8" val="683492"/>
  <p:tag name="ANNOTATION_FILL_ALPHA_8" val="100"/>
  <p:tag name="ANNOTATION_BORDER_WIDTH_8" val="2"/>
  <p:tag name="ANNOTATION_TYPE_9" val="0"/>
  <p:tag name="ANNOTATION_ANIMATION_9" val="3"/>
  <p:tag name="ANNOTATION_ROTATION_9" val="180"/>
  <p:tag name="ANNOTATION_SUB_TYPE_9" val="2"/>
  <p:tag name="ANNOTATION_LOOP_COUNT_9" val="1"/>
  <p:tag name="ANNOTATION_BOX_RADIUS_9" val="0"/>
  <p:tag name="ANNOTATION_BORDER_ALPHA_9" val="100"/>
  <p:tag name="ANNOTATION_BORDER_COLOR_9" val="16777215"/>
  <p:tag name="ANNOTATION_FILL_COLOR_9" val="683492"/>
  <p:tag name="ANNOTATION_FILL_ALPHA_9" val="100"/>
  <p:tag name="ANNOTATION_BORDER_WIDTH_9" val="2"/>
  <p:tag name="ANNOTATION_TYPE_10" val="0"/>
  <p:tag name="ANNOTATION_ANIMATION_10" val="3"/>
  <p:tag name="ANNOTATION_ROTATION_10" val="180"/>
  <p:tag name="ANNOTATION_SUB_TYPE_10" val="2"/>
  <p:tag name="ANNOTATION_LOOP_COUNT_10" val="1"/>
  <p:tag name="ANNOTATION_BOX_RADIUS_10" val="0"/>
  <p:tag name="ANNOTATION_BORDER_ALPHA_10" val="100"/>
  <p:tag name="ANNOTATION_BORDER_COLOR_10" val="16777215"/>
  <p:tag name="ANNOTATION_FILL_COLOR_10" val="683492"/>
  <p:tag name="ANNOTATION_FILL_ALPHA_10" val="100"/>
  <p:tag name="ANNOTATION_BORDER_WIDTH_10" val="2"/>
  <p:tag name="ANNOTATION_TYPE_11" val="0"/>
  <p:tag name="ANNOTATION_ANIMATION_11" val="3"/>
  <p:tag name="ANNOTATION_ROTATION_11" val="180"/>
  <p:tag name="ANNOTATION_SUB_TYPE_11" val="2"/>
  <p:tag name="ANNOTATION_LOOP_COUNT_11" val="1"/>
  <p:tag name="ANNOTATION_BOX_RADIUS_11" val="0"/>
  <p:tag name="ANNOTATION_BORDER_ALPHA_11" val="100"/>
  <p:tag name="ANNOTATION_BORDER_COLOR_11" val="16777215"/>
  <p:tag name="ANNOTATION_FILL_COLOR_11" val="683492"/>
  <p:tag name="ANNOTATION_FILL_ALPHA_11" val="100"/>
  <p:tag name="ANNOTATION_BORDER_WIDTH_11" val="2"/>
  <p:tag name="ANNOTATION_TYPE_12" val="2"/>
  <p:tag name="ANNOTATION_ANIMATION_12" val="4"/>
  <p:tag name="ANNOTATION_ROTATION_12" val="0"/>
  <p:tag name="ANNOTATION_SUB_TYPE_12" val="11"/>
  <p:tag name="ANNOTATION_LOOP_COUNT_12" val="1"/>
  <p:tag name="ANNOTATION_BOX_RADIUS_12" val="0"/>
  <p:tag name="ANNOTATION_SCALE_12" val="0"/>
  <p:tag name="ANNOTATION_BORDER_ALPHA_12" val="100"/>
  <p:tag name="ANNOTATION_BORDER_COLOR_12" val="16777215"/>
  <p:tag name="ANNOTATION_FILL_COLOR_12" val="855309"/>
  <p:tag name="ANNOTATION_FILL_ALPHA_12" val="50"/>
  <p:tag name="ANNOTATION_BORDER_WIDTH_12" val="2"/>
  <p:tag name="ANNOTATION_TYPE_13" val="2"/>
  <p:tag name="ANNOTATION_ANIMATION_13" val="4"/>
  <p:tag name="ANNOTATION_ROTATION_13" val="0"/>
  <p:tag name="ANNOTATION_SUB_TYPE_13" val="11"/>
  <p:tag name="ANNOTATION_LOOP_COUNT_13" val="1"/>
  <p:tag name="ANNOTATION_BOX_RADIUS_13" val="5"/>
  <p:tag name="ANNOTATION_SCALE_13" val="0"/>
  <p:tag name="ANNOTATION_BORDER_ALPHA_13" val="100"/>
  <p:tag name="ANNOTATION_BORDER_COLOR_13" val="16777215"/>
  <p:tag name="ANNOTATION_FILL_COLOR_13" val="855309"/>
  <p:tag name="ANNOTATION_FILL_ALPHA_13" val="50"/>
  <p:tag name="ANNOTATION_BORDER_WIDTH_13" val="2"/>
  <p:tag name="ARTICULATE_TITLE_TAG" val="GOES and ABI views of convection"/>
  <p:tag name="ARTICULATE_PLAYLIST_ID" val="-1"/>
  <p:tag name="ARTICULATE_SLIDE_NAV" val="24"/>
  <p:tag name="ANNOTATION_TOP_5" val="262.6667"/>
  <p:tag name="ANNOTATION_LEFT_5" val="761.3333"/>
  <p:tag name="ANNOTATION_HEIGHT_5" val="185.8333"/>
  <p:tag name="ANNOTATION_WIDTH_5" val="186.3333"/>
  <p:tag name="ANNOTATION_START_5" val="5.6"/>
  <p:tag name="ANNOTATION_END_5" val="6.2"/>
  <p:tag name="ANNOTATION_SLIDE_HEIGHT_5" val="720"/>
  <p:tag name="ANNOTATION_SLIDE_WIDTH_5" val="960"/>
  <p:tag name="ANNOTATION_SCALE_5" val="100"/>
  <p:tag name="ANNOTATION_TOP_6" val="262.6667"/>
  <p:tag name="ANNOTATION_LEFT_6" val="762.5"/>
  <p:tag name="ANNOTATION_HEIGHT_6" val="185.8333"/>
  <p:tag name="ANNOTATION_WIDTH_6" val="186.3333"/>
  <p:tag name="ANNOTATION_START_6" val="6.2"/>
  <p:tag name="ANNOTATION_END_6" val="12.2"/>
  <p:tag name="ANNOTATION_SLIDE_HEIGHT_6" val="720"/>
  <p:tag name="ANNOTATION_SLIDE_WIDTH_6" val="960"/>
  <p:tag name="ANNOTATION_SCALE_6" val="100"/>
  <p:tag name="ANNOTATION_TOP_7" val="297.5"/>
  <p:tag name="ANNOTATION_LEFT_7" val="638.3333"/>
  <p:tag name="ANNOTATION_HEIGHT_7" val="185.8333"/>
  <p:tag name="ANNOTATION_WIDTH_7" val="186.3333"/>
  <p:tag name="ANNOTATION_START_7" val="12.2"/>
  <p:tag name="ANNOTATION_END_7" val="12.9"/>
  <p:tag name="ANNOTATION_SLIDE_HEIGHT_7" val="720"/>
  <p:tag name="ANNOTATION_SLIDE_WIDTH_7" val="960"/>
  <p:tag name="ANNOTATION_SCALE_7" val="100"/>
  <p:tag name="ANNOTATION_TOP_8" val="298.6667"/>
  <p:tag name="ANNOTATION_LEFT_8" val="638.3333"/>
  <p:tag name="ANNOTATION_HEIGHT_8" val="185.8333"/>
  <p:tag name="ANNOTATION_WIDTH_8" val="186.3333"/>
  <p:tag name="ANNOTATION_START_8" val="12.9"/>
  <p:tag name="ANNOTATION_END_8" val="14.8"/>
  <p:tag name="ANNOTATION_SLIDE_HEIGHT_8" val="720"/>
  <p:tag name="ANNOTATION_SLIDE_WIDTH_8" val="960"/>
  <p:tag name="ANNOTATION_SCALE_8" val="100"/>
  <p:tag name="ANNOTATION_TOP_9" val="107.8333"/>
  <p:tag name="ANNOTATION_LEFT_9" val="274.5"/>
  <p:tag name="ANNOTATION_HEIGHT_9" val="185.8333"/>
  <p:tag name="ANNOTATION_WIDTH_9" val="186.3333"/>
  <p:tag name="ANNOTATION_START_9" val="14.8"/>
  <p:tag name="ANNOTATION_END_9" val="15.4"/>
  <p:tag name="ANNOTATION_SLIDE_HEIGHT_9" val="720"/>
  <p:tag name="ANNOTATION_SLIDE_WIDTH_9" val="960"/>
  <p:tag name="ANNOTATION_SCALE_9" val="100"/>
  <p:tag name="ANNOTATION_TOP_10" val="107.8333"/>
  <p:tag name="ANNOTATION_LEFT_10" val="274.5"/>
  <p:tag name="ANNOTATION_HEIGHT_10" val="185.8333"/>
  <p:tag name="ANNOTATION_WIDTH_10" val="186.3333"/>
  <p:tag name="ANNOTATION_START_10" val="15.4"/>
  <p:tag name="ANNOTATION_END_10" val="17.8"/>
  <p:tag name="ANNOTATION_SLIDE_HEIGHT_10" val="720"/>
  <p:tag name="ANNOTATION_SLIDE_WIDTH_10" val="960"/>
  <p:tag name="ANNOTATION_SCALE_10" val="100"/>
  <p:tag name="ANNOTATION_TOP_11" val="301.1667"/>
  <p:tag name="ANNOTATION_LEFT_11" val="640.8333"/>
  <p:tag name="ANNOTATION_HEIGHT_11" val="185.8333"/>
  <p:tag name="ANNOTATION_WIDTH_11" val="186.3333"/>
  <p:tag name="ANNOTATION_START_11" val="17.8"/>
  <p:tag name="ANNOTATION_END_11" val="22.3"/>
  <p:tag name="ANNOTATION_SLIDE_HEIGHT_11" val="720"/>
  <p:tag name="ANNOTATION_SLIDE_WIDTH_11" val="960"/>
  <p:tag name="ANNOTATION_SCALE_11" val="100"/>
  <p:tag name="ANNOTATION_TOP_12" val="-62"/>
  <p:tag name="ANNOTATION_LEFT_12" val="-62.16666"/>
  <p:tag name="ANNOTATION_HEIGHT_12" val="844"/>
  <p:tag name="ANNOTATION_WIDTH_12" val="1084.167"/>
  <p:tag name="ANNOTATION_START_12" val="22.3"/>
  <p:tag name="ANNOTATION_END_12" val="22.3"/>
  <p:tag name="ANNOTATION_SLIDE_HEIGHT_12" val="720"/>
  <p:tag name="ANNOTATION_SLIDE_WIDTH_12" val="960"/>
  <p:tag name="ANNOTATION_TOP_13" val="390.3333"/>
  <p:tag name="ANNOTATION_LEFT_13" val="663.1666"/>
  <p:tag name="ANNOTATION_HEIGHT_13" val="76.83333"/>
  <p:tag name="ANNOTATION_WIDTH_13" val="67"/>
  <p:tag name="ANNOTATION_START_13" val="22.3"/>
  <p:tag name="ANNOTATION_END_13" val="26.1"/>
  <p:tag name="ANNOTATION_SLIDE_HEIGHT_13" val="720"/>
  <p:tag name="ANNOTATION_SLIDE_WIDTH_13" val="960"/>
  <p:tag name="AUDIO_ID" val="329"/>
  <p:tag name="ARTICULATE_AUDIO_RECORDED" val="1"/>
  <p:tag name="ELAPSEDTIME" val="42.3"/>
  <p:tag name="ANNOTATION_TYPE_1" val="2"/>
  <p:tag name="ANNOTATION_START_1" val="7.1"/>
  <p:tag name="ANNOTATION_END_1" val="7.1"/>
  <p:tag name="ANNOTATION_TOP_1" val="-62"/>
  <p:tag name="ANNOTATION_LEFT_1" val="-62"/>
  <p:tag name="ANNOTATION_WIDTH_1" val="1085"/>
  <p:tag name="ANNOTATION_HEIGHT_1" val="845"/>
  <p:tag name="ANNOTATION_ANIMATION_1" val="4"/>
  <p:tag name="ANNOTATION_ROTATION_1" val="0"/>
  <p:tag name="ANNOTATION_SUB_TYPE_1" val="11"/>
  <p:tag name="ANNOTATION_LOOP_COUNT_1" val="1"/>
  <p:tag name="ANNOTATION_BOX_RADIUS_1" val="0"/>
  <p:tag name="ANNOTATION_SCALE_1" val="0"/>
  <p:tag name="ANNOTATION_BORDER_ALPHA_1" val="100"/>
  <p:tag name="ANNOTATION_BORDER_COLOR_1" val="255"/>
  <p:tag name="ANNOTATION_FILL_COLOR_1" val="5921370"/>
  <p:tag name="ANNOTATION_FILL_ALPHA_1" val="50"/>
  <p:tag name="ANNOTATION_BORDER_WIDTH_1" val="3"/>
  <p:tag name="ANNOTATION_SLIDE_WIDTH_1" val="960"/>
  <p:tag name="ANNOTATION_SLIDE_HEIGHT_1" val="720"/>
  <p:tag name="ANNOTATION_TYPE_2" val="2"/>
  <p:tag name="ANNOTATION_START_2" val="7.1"/>
  <p:tag name="ANNOTATION_END_2" val="15.0"/>
  <p:tag name="ANNOTATION_TOP_2" val="278"/>
  <p:tag name="ANNOTATION_LEFT_2" val="342"/>
  <p:tag name="ANNOTATION_WIDTH_2" val="482"/>
  <p:tag name="ANNOTATION_HEIGHT_2" val="46"/>
  <p:tag name="ANNOTATION_ANIMATION_2" val="4"/>
  <p:tag name="ANNOTATION_ROTATION_2" val="0"/>
  <p:tag name="ANNOTATION_SUB_TYPE_2" val="11"/>
  <p:tag name="ANNOTATION_LOOP_COUNT_2" val="1"/>
  <p:tag name="ANNOTATION_BOX_RADIUS_2" val="5"/>
  <p:tag name="ANNOTATION_SCALE_2" val="0"/>
  <p:tag name="ANNOTATION_BORDER_ALPHA_2" val="100"/>
  <p:tag name="ANNOTATION_BORDER_COLOR_2" val="255"/>
  <p:tag name="ANNOTATION_FILL_COLOR_2" val="5921370"/>
  <p:tag name="ANNOTATION_FILL_ALPHA_2" val="50"/>
  <p:tag name="ANNOTATION_BORDER_WIDTH_2" val="3"/>
  <p:tag name="ANNOTATION_SLIDE_WIDTH_2" val="960"/>
  <p:tag name="ANNOTATION_SLIDE_HEIGHT_2" val="720"/>
  <p:tag name="ANNOTATION_TYPE_3" val="2"/>
  <p:tag name="ANNOTATION_START_3" val="15.0"/>
  <p:tag name="ANNOTATION_END_3" val="15.0"/>
  <p:tag name="ANNOTATION_TOP_3" val="-62"/>
  <p:tag name="ANNOTATION_LEFT_3" val="-62"/>
  <p:tag name="ANNOTATION_WIDTH_3" val="1085"/>
  <p:tag name="ANNOTATION_HEIGHT_3" val="845"/>
  <p:tag name="ANNOTATION_ANIMATION_3" val="4"/>
  <p:tag name="ANNOTATION_ROTATION_3" val="0"/>
  <p:tag name="ANNOTATION_SUB_TYPE_3" val="11"/>
  <p:tag name="ANNOTATION_LOOP_COUNT_3" val="1"/>
  <p:tag name="ANNOTATION_BOX_RADIUS_3" val="0"/>
  <p:tag name="ANNOTATION_SCALE_3" val="0"/>
  <p:tag name="ANNOTATION_BORDER_ALPHA_3" val="100"/>
  <p:tag name="ANNOTATION_BORDER_COLOR_3" val="255"/>
  <p:tag name="ANNOTATION_FILL_COLOR_3" val="5921370"/>
  <p:tag name="ANNOTATION_FILL_ALPHA_3" val="50"/>
  <p:tag name="ANNOTATION_BORDER_WIDTH_3" val="3"/>
  <p:tag name="ANNOTATION_SLIDE_WIDTH_3" val="960"/>
  <p:tag name="ANNOTATION_SLIDE_HEIGHT_3" val="720"/>
  <p:tag name="ANNOTATION_TYPE_4" val="2"/>
  <p:tag name="ANNOTATION_START_4" val="15.0"/>
  <p:tag name="ANNOTATION_END_4" val="22.1"/>
  <p:tag name="ANNOTATION_TOP_4" val="325"/>
  <p:tag name="ANNOTATION_LEFT_4" val="282"/>
  <p:tag name="ANNOTATION_WIDTH_4" val="490"/>
  <p:tag name="ANNOTATION_HEIGHT_4" val="48"/>
  <p:tag name="ANNOTATION_ANIMATION_4" val="4"/>
  <p:tag name="ANNOTATION_ROTATION_4" val="0"/>
  <p:tag name="ANNOTATION_SUB_TYPE_4" val="11"/>
  <p:tag name="ANNOTATION_LOOP_COUNT_4" val="1"/>
  <p:tag name="ANNOTATION_BOX_RADIUS_4" val="5"/>
  <p:tag name="ANNOTATION_SCALE_4" val="0"/>
  <p:tag name="ANNOTATION_BORDER_ALPHA_4" val="100"/>
  <p:tag name="ANNOTATION_BORDER_COLOR_4" val="255"/>
  <p:tag name="ANNOTATION_FILL_COLOR_4" val="5921370"/>
  <p:tag name="ANNOTATION_FILL_ALPHA_4" val="50"/>
  <p:tag name="ANNOTATION_BORDER_WIDTH_4" val="3"/>
  <p:tag name="ANNOTATION_SLIDE_WIDTH_4" val="960"/>
  <p:tag name="ANNOTATION_SLIDE_HEIGHT_4" val="720"/>
  <p:tag name="ANNOTATION_COUNT" val="4"/>
  <p:tag name="ARTICULATE_NAV_LEVEL" val="1"/>
  <p:tag name="ARTICULATE_SLIDE_PRESENTER_GUID" val="b6e87e67-bc9a-4032-a003-185e0c2d5070"/>
  <p:tag name="ARTICULATE_SLIDE_PAUSE" val="1"/>
  <p:tag name="ARTICULATE_LOCK_SLIDE" val="0"/>
  <p:tag name="ARTICULATE_HIDE_SLIDE" val="0"/>
  <p:tag name="ARTICULATE_PLAYER_CONTROL_PREVIOUS" val="True"/>
  <p:tag name="ARTICULATE_PLAYER_CONTROL_NEXT" val="True"/>
  <p:tag name="ARTICULATE_PLAYER_CONTROL_NOTES" val="True"/>
  <p:tag name="ARTICULATE_USED_LAYOUT" val="7"/>
</p:tagLst>
</file>

<file path=ppt/tags/tag75.xml><?xml version="1.0" encoding="utf-8"?>
<p:tagLst xmlns:a="http://schemas.openxmlformats.org/drawingml/2006/main" xmlns:r="http://schemas.openxmlformats.org/officeDocument/2006/relationships" xmlns:p="http://schemas.openxmlformats.org/presentationml/2006/main">
  <p:tag name="BULLET_1" val="8226"/>
</p:tagLst>
</file>

<file path=ppt/tags/tag76.xml><?xml version="1.0" encoding="utf-8"?>
<p:tagLst xmlns:a="http://schemas.openxmlformats.org/drawingml/2006/main" xmlns:r="http://schemas.openxmlformats.org/officeDocument/2006/relationships" xmlns:p="http://schemas.openxmlformats.org/presentationml/2006/main">
  <p:tag name="ANNOTATION_TYPE_10" val="0"/>
  <p:tag name="ANNOTATION_START_10" val="9.9"/>
  <p:tag name="ANNOTATION_END_10" val="10.6"/>
  <p:tag name="ANNOTATION_TOP_10" val="191.1"/>
  <p:tag name="ANNOTATION_LEFT_10" val="418.0"/>
  <p:tag name="ANNOTATION_WIDTH_10" val="111.8"/>
  <p:tag name="ANNOTATION_HEIGHT_10" val="111.5"/>
  <p:tag name="ANNOTATION_ANIMATION_10" val="3"/>
  <p:tag name="ANNOTATION_ROTATION_10" val="180"/>
  <p:tag name="ANNOTATION_SUB_TYPE_10" val="2"/>
  <p:tag name="ANNOTATION_LOOP_COUNT_10" val="1"/>
  <p:tag name="ANNOTATION_BOX_RADIUS_10" val="0"/>
  <p:tag name="ANNOTATION_SCALE_10" val="125"/>
  <p:tag name="ANNOTATION_BORDER_ALPHA_10" val="100"/>
  <p:tag name="ANNOTATION_BORDER_COLOR_10" val="16777215"/>
  <p:tag name="ANNOTATION_FILL_COLOR_10" val="683492"/>
  <p:tag name="ANNOTATION_FILL_ALPHA_10" val="100"/>
  <p:tag name="ANNOTATION_BORDER_WIDTH_10" val="2"/>
  <p:tag name="ANNOTATION_TYPE_11" val="0"/>
  <p:tag name="ANNOTATION_START_11" val="10.6"/>
  <p:tag name="ANNOTATION_END_11" val="12.7"/>
  <p:tag name="ANNOTATION_TOP_11" val="191.1"/>
  <p:tag name="ANNOTATION_LEFT_11" val="418.0"/>
  <p:tag name="ANNOTATION_WIDTH_11" val="111.8"/>
  <p:tag name="ANNOTATION_HEIGHT_11" val="111.5"/>
  <p:tag name="ANNOTATION_ANIMATION_11" val="3"/>
  <p:tag name="ANNOTATION_ROTATION_11" val="180"/>
  <p:tag name="ANNOTATION_SUB_TYPE_11" val="2"/>
  <p:tag name="ANNOTATION_LOOP_COUNT_11" val="1"/>
  <p:tag name="ANNOTATION_BOX_RADIUS_11" val="0"/>
  <p:tag name="ANNOTATION_SCALE_11" val="125"/>
  <p:tag name="ANNOTATION_BORDER_ALPHA_11" val="100"/>
  <p:tag name="ANNOTATION_BORDER_COLOR_11" val="16777215"/>
  <p:tag name="ANNOTATION_FILL_COLOR_11" val="683492"/>
  <p:tag name="ANNOTATION_FILL_ALPHA_11" val="100"/>
  <p:tag name="ANNOTATION_BORDER_WIDTH_11" val="2"/>
  <p:tag name="ANNOTATION_TYPE_12" val="0"/>
  <p:tag name="ANNOTATION_START_12" val="12.7"/>
  <p:tag name="ANNOTATION_END_12" val="13.4"/>
  <p:tag name="ANNOTATION_TOP_12" val="240.9"/>
  <p:tag name="ANNOTATION_LEFT_12" val="351.0"/>
  <p:tag name="ANNOTATION_WIDTH_12" val="111.8"/>
  <p:tag name="ANNOTATION_HEIGHT_12" val="111.5"/>
  <p:tag name="ANNOTATION_ANIMATION_12" val="3"/>
  <p:tag name="ANNOTATION_ROTATION_12" val="180"/>
  <p:tag name="ANNOTATION_SUB_TYPE_12" val="2"/>
  <p:tag name="ANNOTATION_LOOP_COUNT_12" val="1"/>
  <p:tag name="ANNOTATION_BOX_RADIUS_12" val="0"/>
  <p:tag name="ANNOTATION_SCALE_12" val="125"/>
  <p:tag name="ANNOTATION_BORDER_ALPHA_12" val="100"/>
  <p:tag name="ANNOTATION_BORDER_COLOR_12" val="16777215"/>
  <p:tag name="ANNOTATION_FILL_COLOR_12" val="683492"/>
  <p:tag name="ANNOTATION_FILL_ALPHA_12" val="100"/>
  <p:tag name="ANNOTATION_BORDER_WIDTH_12" val="2"/>
  <p:tag name="ANNOTATION_TYPE_13" val="0"/>
  <p:tag name="ANNOTATION_START_13" val="13.4"/>
  <p:tag name="ANNOTATION_END_13" val="14.7"/>
  <p:tag name="ANNOTATION_TOP_13" val="240.9"/>
  <p:tag name="ANNOTATION_LEFT_13" val="351.0"/>
  <p:tag name="ANNOTATION_WIDTH_13" val="111.8"/>
  <p:tag name="ANNOTATION_HEIGHT_13" val="111.5"/>
  <p:tag name="ANNOTATION_ANIMATION_13" val="3"/>
  <p:tag name="ANNOTATION_ROTATION_13" val="180"/>
  <p:tag name="ANNOTATION_SUB_TYPE_13" val="2"/>
  <p:tag name="ANNOTATION_LOOP_COUNT_13" val="1"/>
  <p:tag name="ANNOTATION_BOX_RADIUS_13" val="0"/>
  <p:tag name="ANNOTATION_SCALE_13" val="125"/>
  <p:tag name="ANNOTATION_BORDER_ALPHA_13" val="100"/>
  <p:tag name="ANNOTATION_BORDER_COLOR_13" val="16777215"/>
  <p:tag name="ANNOTATION_FILL_COLOR_13" val="683492"/>
  <p:tag name="ANNOTATION_FILL_ALPHA_13" val="100"/>
  <p:tag name="ANNOTATION_BORDER_WIDTH_13" val="2"/>
  <p:tag name="ANNOTATION_TYPE_14" val="0"/>
  <p:tag name="ANNOTATION_START_14" val="14.7"/>
  <p:tag name="ANNOTATION_END_14" val="15.2"/>
  <p:tag name="ANNOTATION_TOP_14" val="287.0"/>
  <p:tag name="ANNOTATION_LEFT_14" val="351.0"/>
  <p:tag name="ANNOTATION_WIDTH_14" val="111.8"/>
  <p:tag name="ANNOTATION_HEIGHT_14" val="111.5"/>
  <p:tag name="ANNOTATION_ANIMATION_14" val="3"/>
  <p:tag name="ANNOTATION_ROTATION_14" val="180"/>
  <p:tag name="ANNOTATION_SUB_TYPE_14" val="2"/>
  <p:tag name="ANNOTATION_LOOP_COUNT_14" val="1"/>
  <p:tag name="ANNOTATION_BOX_RADIUS_14" val="0"/>
  <p:tag name="ANNOTATION_SCALE_14" val="125"/>
  <p:tag name="ANNOTATION_BORDER_ALPHA_14" val="100"/>
  <p:tag name="ANNOTATION_BORDER_COLOR_14" val="16777215"/>
  <p:tag name="ANNOTATION_FILL_COLOR_14" val="683492"/>
  <p:tag name="ANNOTATION_FILL_ALPHA_14" val="100"/>
  <p:tag name="ANNOTATION_BORDER_WIDTH_14" val="2"/>
  <p:tag name="ANNOTATION_TYPE_15" val="0"/>
  <p:tag name="ANNOTATION_START_15" val="15.2"/>
  <p:tag name="ANNOTATION_END_15" val="16.7"/>
  <p:tag name="ANNOTATION_TOP_15" val="287.0"/>
  <p:tag name="ANNOTATION_LEFT_15" val="351.0"/>
  <p:tag name="ANNOTATION_WIDTH_15" val="111.8"/>
  <p:tag name="ANNOTATION_HEIGHT_15" val="111.5"/>
  <p:tag name="ANNOTATION_ANIMATION_15" val="3"/>
  <p:tag name="ANNOTATION_ROTATION_15" val="180"/>
  <p:tag name="ANNOTATION_SUB_TYPE_15" val="2"/>
  <p:tag name="ANNOTATION_LOOP_COUNT_15" val="1"/>
  <p:tag name="ANNOTATION_BOX_RADIUS_15" val="0"/>
  <p:tag name="ANNOTATION_SCALE_15" val="125"/>
  <p:tag name="ANNOTATION_BORDER_ALPHA_15" val="100"/>
  <p:tag name="ANNOTATION_BORDER_COLOR_15" val="16777215"/>
  <p:tag name="ANNOTATION_FILL_COLOR_15" val="683492"/>
  <p:tag name="ANNOTATION_FILL_ALPHA_15" val="100"/>
  <p:tag name="ANNOTATION_BORDER_WIDTH_15" val="2"/>
  <p:tag name="ANNOTATION_TYPE_16" val="0"/>
  <p:tag name="ANNOTATION_START_16" val="16.7"/>
  <p:tag name="ANNOTATION_END_16" val="17.3"/>
  <p:tag name="ANNOTATION_TOP_16" val="327.9"/>
  <p:tag name="ANNOTATION_LEFT_16" val="360.7"/>
  <p:tag name="ANNOTATION_WIDTH_16" val="111.8"/>
  <p:tag name="ANNOTATION_HEIGHT_16" val="111.5"/>
  <p:tag name="ANNOTATION_ANIMATION_16" val="3"/>
  <p:tag name="ANNOTATION_ROTATION_16" val="180"/>
  <p:tag name="ANNOTATION_SUB_TYPE_16" val="2"/>
  <p:tag name="ANNOTATION_LOOP_COUNT_16" val="1"/>
  <p:tag name="ANNOTATION_BOX_RADIUS_16" val="0"/>
  <p:tag name="ANNOTATION_SCALE_16" val="125"/>
  <p:tag name="ANNOTATION_BORDER_ALPHA_16" val="100"/>
  <p:tag name="ANNOTATION_BORDER_COLOR_16" val="16777215"/>
  <p:tag name="ANNOTATION_FILL_COLOR_16" val="683492"/>
  <p:tag name="ANNOTATION_FILL_ALPHA_16" val="100"/>
  <p:tag name="ANNOTATION_BORDER_WIDTH_16" val="2"/>
  <p:tag name="ANNOTATION_TYPE_17" val="0"/>
  <p:tag name="ANNOTATION_START_17" val="17.3"/>
  <p:tag name="ANNOTATION_END_17" val="18.0"/>
  <p:tag name="ANNOTATION_TOP_17" val="327.9"/>
  <p:tag name="ANNOTATION_LEFT_17" val="360.7"/>
  <p:tag name="ANNOTATION_WIDTH_17" val="111.8"/>
  <p:tag name="ANNOTATION_HEIGHT_17" val="111.5"/>
  <p:tag name="ANNOTATION_ANIMATION_17" val="3"/>
  <p:tag name="ANNOTATION_ROTATION_17" val="180"/>
  <p:tag name="ANNOTATION_SUB_TYPE_17" val="2"/>
  <p:tag name="ANNOTATION_LOOP_COUNT_17" val="1"/>
  <p:tag name="ANNOTATION_BOX_RADIUS_17" val="0"/>
  <p:tag name="ANNOTATION_SCALE_17" val="125"/>
  <p:tag name="ANNOTATION_BORDER_ALPHA_17" val="100"/>
  <p:tag name="ANNOTATION_BORDER_COLOR_17" val="16777215"/>
  <p:tag name="ANNOTATION_FILL_COLOR_17" val="683492"/>
  <p:tag name="ANNOTATION_FILL_ALPHA_17" val="100"/>
  <p:tag name="ANNOTATION_BORDER_WIDTH_17" val="2"/>
  <p:tag name="ANNOTATION_TYPE_18" val="0"/>
  <p:tag name="ANNOTATION_START_18" val="18.0"/>
  <p:tag name="ANNOTATION_TOP_18" val="327.9"/>
  <p:tag name="ANNOTATION_LEFT_18" val="360.7"/>
  <p:tag name="ANNOTATION_WIDTH_18" val="111.8"/>
  <p:tag name="ANNOTATION_HEIGHT_18" val="111.5"/>
  <p:tag name="ANNOTATION_ANIMATION_18" val="3"/>
  <p:tag name="ANNOTATION_ROTATION_18" val="180"/>
  <p:tag name="ANNOTATION_SUB_TYPE_18" val="2"/>
  <p:tag name="ANNOTATION_LOOP_COUNT_18" val="1"/>
  <p:tag name="ANNOTATION_BOX_RADIUS_18" val="0"/>
  <p:tag name="ANNOTATION_SCALE_18" val="125"/>
  <p:tag name="ANNOTATION_BORDER_ALPHA_18" val="100"/>
  <p:tag name="ANNOTATION_BORDER_COLOR_18" val="16777215"/>
  <p:tag name="ANNOTATION_FILL_COLOR_18" val="683492"/>
  <p:tag name="ANNOTATION_FILL_ALPHA_18" val="100"/>
  <p:tag name="ANNOTATION_BORDER_WIDTH_18" val="2"/>
  <p:tag name="ARTICULATE_SLIDE_GUID" val="c4dd93b7-1f23-4784-8e1e-775491d6f706"/>
  <p:tag name="ARTICULATE_PLAYLIST_ID" val="-1"/>
  <p:tag name="ANNOTATION_TYPE_3" val="0"/>
  <p:tag name="ANNOTATION_ANIMATION_3" val="3"/>
  <p:tag name="ANNOTATION_ROTATION_3" val="180"/>
  <p:tag name="ANNOTATION_SUB_TYPE_3" val="2"/>
  <p:tag name="ANNOTATION_LOOP_COUNT_3" val="1"/>
  <p:tag name="ANNOTATION_BOX_RADIUS_3" val="0"/>
  <p:tag name="ANNOTATION_BORDER_ALPHA_3" val="100"/>
  <p:tag name="ANNOTATION_BORDER_COLOR_3" val="16777215"/>
  <p:tag name="ANNOTATION_FILL_COLOR_3" val="683492"/>
  <p:tag name="ANNOTATION_FILL_ALPHA_3" val="100"/>
  <p:tag name="ANNOTATION_BORDER_WIDTH_3" val="2"/>
  <p:tag name="ANNOTATION_TYPE_4" val="0"/>
  <p:tag name="ANNOTATION_ANIMATION_4" val="3"/>
  <p:tag name="ANNOTATION_ROTATION_4" val="180"/>
  <p:tag name="ANNOTATION_SUB_TYPE_4" val="2"/>
  <p:tag name="ANNOTATION_LOOP_COUNT_4" val="1"/>
  <p:tag name="ANNOTATION_BOX_RADIUS_4" val="0"/>
  <p:tag name="ANNOTATION_BORDER_ALPHA_4" val="100"/>
  <p:tag name="ANNOTATION_BORDER_COLOR_4" val="16777215"/>
  <p:tag name="ANNOTATION_FILL_COLOR_4" val="683492"/>
  <p:tag name="ANNOTATION_FILL_ALPHA_4" val="100"/>
  <p:tag name="ANNOTATION_BORDER_WIDTH_4" val="2"/>
  <p:tag name="ANNOTATION_TYPE_5" val="0"/>
  <p:tag name="ANNOTATION_ANIMATION_5" val="3"/>
  <p:tag name="ANNOTATION_ROTATION_5" val="180"/>
  <p:tag name="ANNOTATION_SUB_TYPE_5" val="2"/>
  <p:tag name="ANNOTATION_LOOP_COUNT_5" val="1"/>
  <p:tag name="ANNOTATION_BOX_RADIUS_5" val="0"/>
  <p:tag name="ANNOTATION_BORDER_ALPHA_5" val="100"/>
  <p:tag name="ANNOTATION_BORDER_COLOR_5" val="16777215"/>
  <p:tag name="ANNOTATION_FILL_COLOR_5" val="683492"/>
  <p:tag name="ANNOTATION_FILL_ALPHA_5" val="100"/>
  <p:tag name="ANNOTATION_BORDER_WIDTH_5" val="2"/>
  <p:tag name="ANNOTATION_TYPE_6" val="0"/>
  <p:tag name="ANNOTATION_ANIMATION_6" val="3"/>
  <p:tag name="ANNOTATION_ROTATION_6" val="180"/>
  <p:tag name="ANNOTATION_SUB_TYPE_6" val="2"/>
  <p:tag name="ANNOTATION_LOOP_COUNT_6" val="1"/>
  <p:tag name="ANNOTATION_BOX_RADIUS_6" val="0"/>
  <p:tag name="ANNOTATION_BORDER_ALPHA_6" val="100"/>
  <p:tag name="ANNOTATION_BORDER_COLOR_6" val="16777215"/>
  <p:tag name="ANNOTATION_FILL_COLOR_6" val="683492"/>
  <p:tag name="ANNOTATION_FILL_ALPHA_6" val="100"/>
  <p:tag name="ANNOTATION_BORDER_WIDTH_6" val="2"/>
  <p:tag name="ANNOTATION_TYPE_7" val="0"/>
  <p:tag name="ANNOTATION_ANIMATION_7" val="3"/>
  <p:tag name="ANNOTATION_ROTATION_7" val="180"/>
  <p:tag name="ANNOTATION_SUB_TYPE_7" val="2"/>
  <p:tag name="ANNOTATION_LOOP_COUNT_7" val="1"/>
  <p:tag name="ANNOTATION_BOX_RADIUS_7" val="0"/>
  <p:tag name="ANNOTATION_BORDER_ALPHA_7" val="100"/>
  <p:tag name="ANNOTATION_BORDER_COLOR_7" val="16777215"/>
  <p:tag name="ANNOTATION_FILL_COLOR_7" val="683492"/>
  <p:tag name="ANNOTATION_FILL_ALPHA_7" val="100"/>
  <p:tag name="ANNOTATION_BORDER_WIDTH_7" val="2"/>
  <p:tag name="ANNOTATION_TYPE_8" val="0"/>
  <p:tag name="ANNOTATION_ANIMATION_8" val="3"/>
  <p:tag name="ANNOTATION_ROTATION_8" val="180"/>
  <p:tag name="ANNOTATION_SUB_TYPE_8" val="2"/>
  <p:tag name="ANNOTATION_LOOP_COUNT_8" val="1"/>
  <p:tag name="ANNOTATION_BOX_RADIUS_8" val="0"/>
  <p:tag name="ANNOTATION_BORDER_ALPHA_8" val="100"/>
  <p:tag name="ANNOTATION_BORDER_COLOR_8" val="16777215"/>
  <p:tag name="ANNOTATION_FILL_COLOR_8" val="683492"/>
  <p:tag name="ANNOTATION_FILL_ALPHA_8" val="100"/>
  <p:tag name="ANNOTATION_BORDER_WIDTH_8" val="2"/>
  <p:tag name="ANNOTATION_TYPE_9" val="0"/>
  <p:tag name="ANNOTATION_ANIMATION_9" val="3"/>
  <p:tag name="ANNOTATION_ROTATION_9" val="180"/>
  <p:tag name="ANNOTATION_SUB_TYPE_9" val="2"/>
  <p:tag name="ANNOTATION_LOOP_COUNT_9" val="1"/>
  <p:tag name="ANNOTATION_BOX_RADIUS_9" val="0"/>
  <p:tag name="ANNOTATION_BORDER_ALPHA_9" val="100"/>
  <p:tag name="ANNOTATION_BORDER_COLOR_9" val="16777215"/>
  <p:tag name="ANNOTATION_FILL_COLOR_9" val="683492"/>
  <p:tag name="ANNOTATION_FILL_ALPHA_9" val="100"/>
  <p:tag name="ANNOTATION_BORDER_WIDTH_9" val="2"/>
  <p:tag name="ARTICULATE_SLIDE_NAV" val="25"/>
  <p:tag name="ANNOTATION_TOP_3" val="316"/>
  <p:tag name="ANNOTATION_LEFT_3" val="693"/>
  <p:tag name="ANNOTATION_HEIGHT_3" val="185.8333"/>
  <p:tag name="ANNOTATION_WIDTH_3" val="186.3333"/>
  <p:tag name="ANNOTATION_START_3" val="8.2"/>
  <p:tag name="ANNOTATION_END_3" val="9"/>
  <p:tag name="ANNOTATION_SLIDE_HEIGHT_3" val="720"/>
  <p:tag name="ANNOTATION_SLIDE_WIDTH_3" val="960"/>
  <p:tag name="ANNOTATION_SCALE_3" val="100"/>
  <p:tag name="ANNOTATION_TOP_4" val="316"/>
  <p:tag name="ANNOTATION_LEFT_4" val="693"/>
  <p:tag name="ANNOTATION_HEIGHT_4" val="185.8333"/>
  <p:tag name="ANNOTATION_WIDTH_4" val="186.3333"/>
  <p:tag name="ANNOTATION_START_4" val="9"/>
  <p:tag name="ANNOTATION_END_4" val="9.8"/>
  <p:tag name="ANNOTATION_SLIDE_HEIGHT_4" val="720"/>
  <p:tag name="ANNOTATION_SLIDE_WIDTH_4" val="960"/>
  <p:tag name="ANNOTATION_SCALE_4" val="100"/>
  <p:tag name="ANNOTATION_TOP_5" val="316"/>
  <p:tag name="ANNOTATION_LEFT_5" val="693"/>
  <p:tag name="ANNOTATION_HEIGHT_5" val="185.8333"/>
  <p:tag name="ANNOTATION_WIDTH_5" val="186.3333"/>
  <p:tag name="ANNOTATION_START_5" val="9.8"/>
  <p:tag name="ANNOTATION_END_5" val="14.2"/>
  <p:tag name="ANNOTATION_SLIDE_HEIGHT_5" val="720"/>
  <p:tag name="ANNOTATION_SLIDE_WIDTH_5" val="960"/>
  <p:tag name="ANNOTATION_SCALE_5" val="100"/>
  <p:tag name="ANNOTATION_TOP_6" val="360.6667"/>
  <p:tag name="ANNOTATION_LEFT_6" val="822.1666"/>
  <p:tag name="ANNOTATION_HEIGHT_6" val="185.8333"/>
  <p:tag name="ANNOTATION_WIDTH_6" val="186.3333"/>
  <p:tag name="ANNOTATION_START_6" val="14.2"/>
  <p:tag name="ANNOTATION_END_6" val="15.9"/>
  <p:tag name="ANNOTATION_SLIDE_HEIGHT_6" val="720"/>
  <p:tag name="ANNOTATION_SLIDE_WIDTH_6" val="960"/>
  <p:tag name="ANNOTATION_SCALE_6" val="100"/>
  <p:tag name="ANNOTATION_TOP_7" val="406.5"/>
  <p:tag name="ANNOTATION_LEFT_7" val="599.8333"/>
  <p:tag name="ANNOTATION_HEIGHT_7" val="185.8333"/>
  <p:tag name="ANNOTATION_WIDTH_7" val="186.3333"/>
  <p:tag name="ANNOTATION_START_7" val="15.9"/>
  <p:tag name="ANNOTATION_END_7" val="17.1"/>
  <p:tag name="ANNOTATION_SLIDE_HEIGHT_7" val="720"/>
  <p:tag name="ANNOTATION_SLIDE_WIDTH_7" val="960"/>
  <p:tag name="ANNOTATION_SCALE_7" val="100"/>
  <p:tag name="ANNOTATION_TOP_8" val="478.3333"/>
  <p:tag name="ANNOTATION_LEFT_8" val="601.1667"/>
  <p:tag name="ANNOTATION_HEIGHT_8" val="185.8333"/>
  <p:tag name="ANNOTATION_WIDTH_8" val="186.3333"/>
  <p:tag name="ANNOTATION_START_8" val="17.1"/>
  <p:tag name="ANNOTATION_END_8" val="18.2"/>
  <p:tag name="ANNOTATION_SLIDE_HEIGHT_8" val="720"/>
  <p:tag name="ANNOTATION_SLIDE_WIDTH_8" val="960"/>
  <p:tag name="ANNOTATION_SCALE_8" val="100"/>
  <p:tag name="ANNOTATION_TOP_9" val="546.5"/>
  <p:tag name="ANNOTATION_LEFT_9" val="609.8333"/>
  <p:tag name="ANNOTATION_HEIGHT_9" val="185.8333"/>
  <p:tag name="ANNOTATION_WIDTH_9" val="186.3333"/>
  <p:tag name="ANNOTATION_START_9" val="18.2"/>
  <p:tag name="ANNOTATION_END_9" val="-1"/>
  <p:tag name="ANNOTATION_SLIDE_HEIGHT_9" val="720"/>
  <p:tag name="ANNOTATION_SLIDE_WIDTH_9" val="960"/>
  <p:tag name="ANNOTATION_SCALE_9" val="100"/>
  <p:tag name="AUDIO_ID" val="311"/>
  <p:tag name="ARTICULATE_AUDIO_RECORDED" val="1"/>
  <p:tag name="ELAPSEDTIME" val="19.3"/>
  <p:tag name="ANNOTATION_TYPE_1" val="0"/>
  <p:tag name="ANNOTATION_START_1" val="8.5"/>
  <p:tag name="ANNOTATION_END_1" val="14.0"/>
  <p:tag name="ANNOTATION_TOP_1" val="327"/>
  <p:tag name="ANNOTATION_LEFT_1" val="744"/>
  <p:tag name="ANNOTATION_WIDTH_1" val="186"/>
  <p:tag name="ANNOTATION_HEIGHT_1" val="186"/>
  <p:tag name="ANNOTATION_ANIMATION_1" val="3"/>
  <p:tag name="ANNOTATION_ROTATION_1" val="225"/>
  <p:tag name="ANNOTATION_SUB_TYPE_1" val="1"/>
  <p:tag name="ANNOTATION_LOOP_COUNT_1" val="1"/>
  <p:tag name="ANNOTATION_BOX_RADIUS_1" val="0"/>
  <p:tag name="ANNOTATION_SCALE_1" val="100"/>
  <p:tag name="ANNOTATION_BORDER_ALPHA_1" val="100"/>
  <p:tag name="ANNOTATION_BORDER_COLOR_1" val="855309"/>
  <p:tag name="ANNOTATION_FILL_COLOR_1" val="683492"/>
  <p:tag name="ANNOTATION_FILL_ALPHA_1" val="100"/>
  <p:tag name="ANNOTATION_BORDER_WIDTH_1" val="3"/>
  <p:tag name="ANNOTATION_SLIDE_WIDTH_1" val="960"/>
  <p:tag name="ANNOTATION_SLIDE_HEIGHT_1" val="720"/>
  <p:tag name="ANNOTATION_TYPE_2" val="0"/>
  <p:tag name="ANNOTATION_START_2" val="14.0"/>
  <p:tag name="ANNOTATION_END_2" val="18.3"/>
  <p:tag name="ANNOTATION_TOP_2" val="416"/>
  <p:tag name="ANNOTATION_LEFT_2" val="773"/>
  <p:tag name="ANNOTATION_WIDTH_2" val="186"/>
  <p:tag name="ANNOTATION_HEIGHT_2" val="186"/>
  <p:tag name="ANNOTATION_ANIMATION_2" val="3"/>
  <p:tag name="ANNOTATION_ROTATION_2" val="225"/>
  <p:tag name="ANNOTATION_SUB_TYPE_2" val="1"/>
  <p:tag name="ANNOTATION_LOOP_COUNT_2" val="1"/>
  <p:tag name="ANNOTATION_BOX_RADIUS_2" val="0"/>
  <p:tag name="ANNOTATION_SCALE_2" val="100"/>
  <p:tag name="ANNOTATION_BORDER_ALPHA_2" val="100"/>
  <p:tag name="ANNOTATION_BORDER_COLOR_2" val="855309"/>
  <p:tag name="ANNOTATION_FILL_COLOR_2" val="683492"/>
  <p:tag name="ANNOTATION_FILL_ALPHA_2" val="100"/>
  <p:tag name="ANNOTATION_BORDER_WIDTH_2" val="3"/>
  <p:tag name="ANNOTATION_SLIDE_WIDTH_2" val="960"/>
  <p:tag name="ANNOTATION_SLIDE_HEIGHT_2" val="720"/>
  <p:tag name="ANNOTATION_COUNT" val="2"/>
  <p:tag name="ARTICULATE_NAV_LEVEL" val="1"/>
  <p:tag name="ARTICULATE_SLIDE_PRESENTER_GUID" val="b6e87e67-bc9a-4032-a003-185e0c2d5070"/>
  <p:tag name="ARTICULATE_SLIDE_PAUSE" val="1"/>
  <p:tag name="ARTICULATE_LOCK_SLIDE" val="0"/>
  <p:tag name="ARTICULATE_HIDE_SLIDE" val="0"/>
  <p:tag name="ARTICULATE_PLAYER_CONTROL_PREVIOUS" val="True"/>
  <p:tag name="ARTICULATE_PLAYER_CONTROL_NEXT" val="True"/>
  <p:tag name="ARTICULATE_PLAYER_CONTROL_NOTES" val="True"/>
  <p:tag name="ARTICULATE_USED_LAYOUT" val="2"/>
</p:tagLst>
</file>

<file path=ppt/tags/tag77.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0"/>
  <p:tag name="MARGIN_2" val="36"/>
  <p:tag name="MARGIN_3" val="72"/>
  <p:tag name="MARGIN_4" val="108"/>
  <p:tag name="MARGIN_5" val="144"/>
  <p:tag name="FONT_SIZE" val="12"/>
</p:tagLst>
</file>

<file path=ppt/tags/tag78.xml><?xml version="1.0" encoding="utf-8"?>
<p:tagLst xmlns:a="http://schemas.openxmlformats.org/drawingml/2006/main" xmlns:r="http://schemas.openxmlformats.org/officeDocument/2006/relationships" xmlns:p="http://schemas.openxmlformats.org/presentationml/2006/main">
  <p:tag name="ANNOTATION_TYPE_3" val="0"/>
  <p:tag name="ANNOTATION_START_3" val="5.7"/>
  <p:tag name="ANNOTATION_END_3" val="10.2"/>
  <p:tag name="ANNOTATION_TOP_3" val="126.4"/>
  <p:tag name="ANNOTATION_LEFT_3" val="468.0"/>
  <p:tag name="ANNOTATION_WIDTH_3" val="111.8"/>
  <p:tag name="ANNOTATION_HEIGHT_3" val="111.5"/>
  <p:tag name="ANNOTATION_ANIMATION_3" val="3"/>
  <p:tag name="ANNOTATION_ROTATION_3" val="45"/>
  <p:tag name="ANNOTATION_SUB_TYPE_3" val="2"/>
  <p:tag name="ANNOTATION_LOOP_COUNT_3" val="1"/>
  <p:tag name="ANNOTATION_BOX_RADIUS_3" val="0"/>
  <p:tag name="ANNOTATION_SCALE_3" val="125"/>
  <p:tag name="ANNOTATION_BORDER_ALPHA_3" val="100"/>
  <p:tag name="ANNOTATION_BORDER_COLOR_3" val="16777215"/>
  <p:tag name="ANNOTATION_FILL_COLOR_3" val="683492"/>
  <p:tag name="ANNOTATION_FILL_ALPHA_3" val="100"/>
  <p:tag name="ANNOTATION_BORDER_WIDTH_3" val="2"/>
  <p:tag name="ANNOTATION_TYPE_4" val="0"/>
  <p:tag name="ANNOTATION_START_4" val="10.2"/>
  <p:tag name="ANNOTATION_END_4" val="10.8"/>
  <p:tag name="ANNOTATION_TOP_4" val="185.9"/>
  <p:tag name="ANNOTATION_LEFT_4" val="386.0"/>
  <p:tag name="ANNOTATION_WIDTH_4" val="111.8"/>
  <p:tag name="ANNOTATION_HEIGHT_4" val="111.5"/>
  <p:tag name="ANNOTATION_ANIMATION_4" val="3"/>
  <p:tag name="ANNOTATION_ROTATION_4" val="45"/>
  <p:tag name="ANNOTATION_SUB_TYPE_4" val="2"/>
  <p:tag name="ANNOTATION_LOOP_COUNT_4" val="1"/>
  <p:tag name="ANNOTATION_BOX_RADIUS_4" val="0"/>
  <p:tag name="ANNOTATION_SCALE_4" val="125"/>
  <p:tag name="ANNOTATION_BORDER_ALPHA_4" val="100"/>
  <p:tag name="ANNOTATION_BORDER_COLOR_4" val="16777215"/>
  <p:tag name="ANNOTATION_FILL_COLOR_4" val="683492"/>
  <p:tag name="ANNOTATION_FILL_ALPHA_4" val="100"/>
  <p:tag name="ANNOTATION_BORDER_WIDTH_4" val="2"/>
  <p:tag name="ANNOTATION_TYPE_5" val="0"/>
  <p:tag name="ANNOTATION_START_5" val="10.8"/>
  <p:tag name="ANNOTATION_END_5" val="12.4"/>
  <p:tag name="ANNOTATION_TOP_5" val="185.9"/>
  <p:tag name="ANNOTATION_LEFT_5" val="386.0"/>
  <p:tag name="ANNOTATION_WIDTH_5" val="111.8"/>
  <p:tag name="ANNOTATION_HEIGHT_5" val="111.5"/>
  <p:tag name="ANNOTATION_ANIMATION_5" val="3"/>
  <p:tag name="ANNOTATION_ROTATION_5" val="45"/>
  <p:tag name="ANNOTATION_SUB_TYPE_5" val="2"/>
  <p:tag name="ANNOTATION_LOOP_COUNT_5" val="1"/>
  <p:tag name="ANNOTATION_BOX_RADIUS_5" val="0"/>
  <p:tag name="ANNOTATION_SCALE_5" val="125"/>
  <p:tag name="ANNOTATION_BORDER_ALPHA_5" val="100"/>
  <p:tag name="ANNOTATION_BORDER_COLOR_5" val="16777215"/>
  <p:tag name="ANNOTATION_FILL_COLOR_5" val="683492"/>
  <p:tag name="ANNOTATION_FILL_ALPHA_5" val="100"/>
  <p:tag name="ANNOTATION_BORDER_WIDTH_5" val="2"/>
  <p:tag name="ANNOTATION_TYPE_6" val="0"/>
  <p:tag name="ANNOTATION_START_6" val="12.4"/>
  <p:tag name="ANNOTATION_END_6" val="13.6"/>
  <p:tag name="ANNOTATION_TOP_6" val="378.5"/>
  <p:tag name="ANNOTATION_LEFT_6" val="202.7"/>
  <p:tag name="ANNOTATION_WIDTH_6" val="111.8"/>
  <p:tag name="ANNOTATION_HEIGHT_6" val="111.5"/>
  <p:tag name="ANNOTATION_ANIMATION_6" val="3"/>
  <p:tag name="ANNOTATION_ROTATION_6" val="45"/>
  <p:tag name="ANNOTATION_SUB_TYPE_6" val="2"/>
  <p:tag name="ANNOTATION_LOOP_COUNT_6" val="1"/>
  <p:tag name="ANNOTATION_BOX_RADIUS_6" val="0"/>
  <p:tag name="ANNOTATION_SCALE_6" val="125"/>
  <p:tag name="ANNOTATION_BORDER_ALPHA_6" val="100"/>
  <p:tag name="ANNOTATION_BORDER_COLOR_6" val="16777215"/>
  <p:tag name="ANNOTATION_FILL_COLOR_6" val="683492"/>
  <p:tag name="ANNOTATION_FILL_ALPHA_6" val="100"/>
  <p:tag name="ANNOTATION_BORDER_WIDTH_6" val="2"/>
  <p:tag name="ANNOTATION_TYPE_7" val="0"/>
  <p:tag name="ANNOTATION_START_7" val="13.6"/>
  <p:tag name="ANNOTATION_TOP_7" val="364.3"/>
  <p:tag name="ANNOTATION_LEFT_7" val="382.3"/>
  <p:tag name="ANNOTATION_WIDTH_7" val="111.8"/>
  <p:tag name="ANNOTATION_HEIGHT_7" val="111.5"/>
  <p:tag name="ANNOTATION_ANIMATION_7" val="3"/>
  <p:tag name="ANNOTATION_ROTATION_7" val="45"/>
  <p:tag name="ANNOTATION_SUB_TYPE_7" val="2"/>
  <p:tag name="ANNOTATION_LOOP_COUNT_7" val="1"/>
  <p:tag name="ANNOTATION_BOX_RADIUS_7" val="0"/>
  <p:tag name="ANNOTATION_SCALE_7" val="125"/>
  <p:tag name="ANNOTATION_BORDER_ALPHA_7" val="100"/>
  <p:tag name="ANNOTATION_BORDER_COLOR_7" val="16777215"/>
  <p:tag name="ANNOTATION_FILL_COLOR_7" val="683492"/>
  <p:tag name="ANNOTATION_FILL_ALPHA_7" val="100"/>
  <p:tag name="ANNOTATION_BORDER_WIDTH_7" val="2"/>
  <p:tag name="ARTICULATE_SLIDE_GUID" val="cbc8a42c-9dba-4242-be21-c1997d8a933e"/>
  <p:tag name="ARTICULATE_PLAYLIST_ID" val="-1"/>
  <p:tag name="ANNOTATION_TYPE_1" val="0"/>
  <p:tag name="ANNOTATION_ANIMATION_1" val="3"/>
  <p:tag name="ANNOTATION_ROTATION_1" val="90"/>
  <p:tag name="ANNOTATION_SUB_TYPE_1" val="1"/>
  <p:tag name="ANNOTATION_LOOP_COUNT_1" val="1"/>
  <p:tag name="ANNOTATION_BOX_RADIUS_1" val="0"/>
  <p:tag name="ANNOTATION_BORDER_ALPHA_1" val="100"/>
  <p:tag name="ANNOTATION_BORDER_COLOR_1" val="16777215"/>
  <p:tag name="ANNOTATION_FILL_COLOR_1" val="683492"/>
  <p:tag name="ANNOTATION_FILL_ALPHA_1" val="100"/>
  <p:tag name="ANNOTATION_BORDER_WIDTH_1" val="2"/>
  <p:tag name="ANNOTATION_TYPE_2" val="0"/>
  <p:tag name="ANNOTATION_ANIMATION_2" val="3"/>
  <p:tag name="ANNOTATION_ROTATION_2" val="90"/>
  <p:tag name="ANNOTATION_SUB_TYPE_2" val="1"/>
  <p:tag name="ANNOTATION_LOOP_COUNT_2" val="1"/>
  <p:tag name="ANNOTATION_BOX_RADIUS_2" val="0"/>
  <p:tag name="ANNOTATION_BORDER_ALPHA_2" val="100"/>
  <p:tag name="ANNOTATION_BORDER_COLOR_2" val="16777215"/>
  <p:tag name="ANNOTATION_FILL_COLOR_2" val="683492"/>
  <p:tag name="ANNOTATION_FILL_ALPHA_2" val="100"/>
  <p:tag name="ANNOTATION_BORDER_WIDTH_2" val="2"/>
  <p:tag name="ARTICULATE_SLIDE_NAV" val="26"/>
  <p:tag name="ANNOTATION_TOP_1" val="207"/>
  <p:tag name="ANNOTATION_LEFT_1" val="788.6667"/>
  <p:tag name="ANNOTATION_HEIGHT_1" val="185.8333"/>
  <p:tag name="ANNOTATION_WIDTH_1" val="186.3333"/>
  <p:tag name="ANNOTATION_START_1" val="8"/>
  <p:tag name="ANNOTATION_END_1" val="8.6"/>
  <p:tag name="ANNOTATION_SLIDE_HEIGHT_1" val="720"/>
  <p:tag name="ANNOTATION_SLIDE_WIDTH_1" val="960"/>
  <p:tag name="ANNOTATION_SCALE_1" val="100"/>
  <p:tag name="ANNOTATION_TOP_2" val="207"/>
  <p:tag name="ANNOTATION_LEFT_2" val="788.6667"/>
  <p:tag name="ANNOTATION_HEIGHT_2" val="185.8333"/>
  <p:tag name="ANNOTATION_WIDTH_2" val="186.3333"/>
  <p:tag name="ANNOTATION_START_2" val="8.6"/>
  <p:tag name="ANNOTATION_END_2" val="-1"/>
  <p:tag name="ANNOTATION_SLIDE_HEIGHT_2" val="720"/>
  <p:tag name="ANNOTATION_SLIDE_WIDTH_2" val="960"/>
  <p:tag name="ANNOTATION_SCALE_2" val="100"/>
  <p:tag name="AUDIO_ID" val="347"/>
  <p:tag name="ARTICULATE_AUDIO_RECORDED" val="1"/>
  <p:tag name="ELAPSEDTIME" val="12.9"/>
  <p:tag name="ANNOTATION_COUNT" val="0"/>
  <p:tag name="ARTICULATE_NAV_LEVEL" val="1"/>
  <p:tag name="ARTICULATE_SLIDE_PRESENTER_GUID" val="b6e87e67-bc9a-4032-a003-185e0c2d5070"/>
  <p:tag name="ARTICULATE_SLIDE_PAUSE" val="1"/>
  <p:tag name="ARTICULATE_LOCK_SLIDE" val="0"/>
  <p:tag name="ARTICULATE_HIDE_SLIDE" val="0"/>
  <p:tag name="ARTICULATE_PLAYER_CONTROL_PREVIOUS" val="True"/>
  <p:tag name="ARTICULATE_PLAYER_CONTROL_NEXT" val="True"/>
  <p:tag name="ARTICULATE_PLAYER_CONTROL_NOTES" val="True"/>
  <p:tag name="ARTICULATE_USED_LAYOUT" val="6"/>
</p:tagLst>
</file>

<file path=ppt/tags/tag7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cottl\AppData\Local\Temp\articulate\presenter\imgtemp\winGtOTR_files\slide0001_image001.png"/>
</p:tagLst>
</file>

<file path=ppt/tags/tag8.xml><?xml version="1.0" encoding="utf-8"?>
<p:tagLst xmlns:a="http://schemas.openxmlformats.org/drawingml/2006/main" xmlns:r="http://schemas.openxmlformats.org/officeDocument/2006/relationships" xmlns:p="http://schemas.openxmlformats.org/presentationml/2006/main">
  <p:tag name="ARTICULATE_SLIDE_GUID" val="87f705c8-13cd-4448-ab16-4a4360400385"/>
  <p:tag name="ANNOTATION_TYPE_17" val="0"/>
  <p:tag name="ANNOTATION_START_17" val="31.9"/>
  <p:tag name="ANNOTATION_END_17" val="32.5"/>
  <p:tag name="ANNOTATION_TOP_17" val="145.0"/>
  <p:tag name="ANNOTATION_LEFT_17" val="151.3"/>
  <p:tag name="ANNOTATION_WIDTH_17" val="111.8"/>
  <p:tag name="ANNOTATION_HEIGHT_17" val="111.5"/>
  <p:tag name="ANNOTATION_ANIMATION_17" val="3"/>
  <p:tag name="ANNOTATION_ROTATION_17" val="0"/>
  <p:tag name="ANNOTATION_SUB_TYPE_17" val="2"/>
  <p:tag name="ANNOTATION_LOOP_COUNT_17" val="1"/>
  <p:tag name="ANNOTATION_BOX_RADIUS_17" val="0"/>
  <p:tag name="ANNOTATION_SCALE_17" val="125"/>
  <p:tag name="ANNOTATION_BORDER_ALPHA_17" val="100"/>
  <p:tag name="ANNOTATION_BORDER_COLOR_17" val="16777215"/>
  <p:tag name="ANNOTATION_FILL_COLOR_17" val="683492"/>
  <p:tag name="ANNOTATION_FILL_ALPHA_17" val="100"/>
  <p:tag name="ANNOTATION_BORDER_WIDTH_17" val="2"/>
  <p:tag name="ANNOTATION_TYPE_18" val="0"/>
  <p:tag name="ANNOTATION_START_18" val="32.5"/>
  <p:tag name="ANNOTATION_END_18" val="33.2"/>
  <p:tag name="ANNOTATION_TOP_18" val="145.0"/>
  <p:tag name="ANNOTATION_LEFT_18" val="151.3"/>
  <p:tag name="ANNOTATION_WIDTH_18" val="111.8"/>
  <p:tag name="ANNOTATION_HEIGHT_18" val="111.5"/>
  <p:tag name="ANNOTATION_ANIMATION_18" val="3"/>
  <p:tag name="ANNOTATION_ROTATION_18" val="0"/>
  <p:tag name="ANNOTATION_SUB_TYPE_18" val="2"/>
  <p:tag name="ANNOTATION_LOOP_COUNT_18" val="1"/>
  <p:tag name="ANNOTATION_BOX_RADIUS_18" val="0"/>
  <p:tag name="ANNOTATION_SCALE_18" val="125"/>
  <p:tag name="ANNOTATION_BORDER_ALPHA_18" val="100"/>
  <p:tag name="ANNOTATION_BORDER_COLOR_18" val="16777215"/>
  <p:tag name="ANNOTATION_FILL_COLOR_18" val="683492"/>
  <p:tag name="ANNOTATION_FILL_ALPHA_18" val="100"/>
  <p:tag name="ANNOTATION_BORDER_WIDTH_18" val="2"/>
  <p:tag name="ANNOTATION_TYPE_19" val="0"/>
  <p:tag name="ANNOTATION_START_19" val="33.2"/>
  <p:tag name="ANNOTATION_END_19" val="41.0"/>
  <p:tag name="ANNOTATION_TOP_19" val="145.0"/>
  <p:tag name="ANNOTATION_LEFT_19" val="151.3"/>
  <p:tag name="ANNOTATION_WIDTH_19" val="111.8"/>
  <p:tag name="ANNOTATION_HEIGHT_19" val="111.5"/>
  <p:tag name="ANNOTATION_ANIMATION_19" val="3"/>
  <p:tag name="ANNOTATION_ROTATION_19" val="0"/>
  <p:tag name="ANNOTATION_SUB_TYPE_19" val="2"/>
  <p:tag name="ANNOTATION_LOOP_COUNT_19" val="1"/>
  <p:tag name="ANNOTATION_BOX_RADIUS_19" val="0"/>
  <p:tag name="ANNOTATION_SCALE_19" val="125"/>
  <p:tag name="ANNOTATION_BORDER_ALPHA_19" val="100"/>
  <p:tag name="ANNOTATION_BORDER_COLOR_19" val="16777215"/>
  <p:tag name="ANNOTATION_FILL_COLOR_19" val="683492"/>
  <p:tag name="ANNOTATION_FILL_ALPHA_19" val="100"/>
  <p:tag name="ANNOTATION_BORDER_WIDTH_19" val="2"/>
  <p:tag name="ANNOTATION_TYPE_20" val="0"/>
  <p:tag name="ANNOTATION_START_20" val="41.0"/>
  <p:tag name="ANNOTATION_END_20" val="41.8"/>
  <p:tag name="ANNOTATION_TOP_20" val="389.6"/>
  <p:tag name="ANNOTATION_LEFT_20" val="252.6"/>
  <p:tag name="ANNOTATION_WIDTH_20" val="111.8"/>
  <p:tag name="ANNOTATION_HEIGHT_20" val="111.5"/>
  <p:tag name="ANNOTATION_ANIMATION_20" val="3"/>
  <p:tag name="ANNOTATION_ROTATION_20" val="0"/>
  <p:tag name="ANNOTATION_SUB_TYPE_20" val="2"/>
  <p:tag name="ANNOTATION_LOOP_COUNT_20" val="1"/>
  <p:tag name="ANNOTATION_BOX_RADIUS_20" val="0"/>
  <p:tag name="ANNOTATION_SCALE_20" val="125"/>
  <p:tag name="ANNOTATION_BORDER_ALPHA_20" val="100"/>
  <p:tag name="ANNOTATION_BORDER_COLOR_20" val="16777215"/>
  <p:tag name="ANNOTATION_FILL_COLOR_20" val="683492"/>
  <p:tag name="ANNOTATION_FILL_ALPHA_20" val="100"/>
  <p:tag name="ANNOTATION_BORDER_WIDTH_20" val="2"/>
  <p:tag name="ANNOTATION_TYPE_21" val="0"/>
  <p:tag name="ANNOTATION_START_21" val="41.8"/>
  <p:tag name="ANNOTATION_END_21" val="42.5"/>
  <p:tag name="ANNOTATION_TOP_21" val="389.6"/>
  <p:tag name="ANNOTATION_LEFT_21" val="252.6"/>
  <p:tag name="ANNOTATION_WIDTH_21" val="111.8"/>
  <p:tag name="ANNOTATION_HEIGHT_21" val="111.5"/>
  <p:tag name="ANNOTATION_ANIMATION_21" val="3"/>
  <p:tag name="ANNOTATION_ROTATION_21" val="0"/>
  <p:tag name="ANNOTATION_SUB_TYPE_21" val="2"/>
  <p:tag name="ANNOTATION_LOOP_COUNT_21" val="1"/>
  <p:tag name="ANNOTATION_BOX_RADIUS_21" val="0"/>
  <p:tag name="ANNOTATION_SCALE_21" val="125"/>
  <p:tag name="ANNOTATION_BORDER_ALPHA_21" val="100"/>
  <p:tag name="ANNOTATION_BORDER_COLOR_21" val="16777215"/>
  <p:tag name="ANNOTATION_FILL_COLOR_21" val="683492"/>
  <p:tag name="ANNOTATION_FILL_ALPHA_21" val="100"/>
  <p:tag name="ANNOTATION_BORDER_WIDTH_21" val="2"/>
  <p:tag name="ANNOTATION_TYPE_22" val="0"/>
  <p:tag name="ANNOTATION_START_22" val="42.5"/>
  <p:tag name="ANNOTATION_END_22" val="43.0"/>
  <p:tag name="ANNOTATION_TOP_22" val="389.6"/>
  <p:tag name="ANNOTATION_LEFT_22" val="252.6"/>
  <p:tag name="ANNOTATION_WIDTH_22" val="111.8"/>
  <p:tag name="ANNOTATION_HEIGHT_22" val="111.5"/>
  <p:tag name="ANNOTATION_ANIMATION_22" val="3"/>
  <p:tag name="ANNOTATION_ROTATION_22" val="0"/>
  <p:tag name="ANNOTATION_SUB_TYPE_22" val="2"/>
  <p:tag name="ANNOTATION_LOOP_COUNT_22" val="1"/>
  <p:tag name="ANNOTATION_BOX_RADIUS_22" val="0"/>
  <p:tag name="ANNOTATION_SCALE_22" val="125"/>
  <p:tag name="ANNOTATION_BORDER_ALPHA_22" val="100"/>
  <p:tag name="ANNOTATION_BORDER_COLOR_22" val="16777215"/>
  <p:tag name="ANNOTATION_FILL_COLOR_22" val="683492"/>
  <p:tag name="ANNOTATION_FILL_ALPHA_22" val="100"/>
  <p:tag name="ANNOTATION_BORDER_WIDTH_22" val="2"/>
  <p:tag name="ANNOTATION_TYPE_23" val="0"/>
  <p:tag name="ANNOTATION_START_23" val="43.0"/>
  <p:tag name="ANNOTATION_TOP_23" val="389.6"/>
  <p:tag name="ANNOTATION_LEFT_23" val="252.6"/>
  <p:tag name="ANNOTATION_WIDTH_23" val="111.8"/>
  <p:tag name="ANNOTATION_HEIGHT_23" val="111.5"/>
  <p:tag name="ANNOTATION_ANIMATION_23" val="3"/>
  <p:tag name="ANNOTATION_ROTATION_23" val="0"/>
  <p:tag name="ANNOTATION_SUB_TYPE_23" val="2"/>
  <p:tag name="ANNOTATION_LOOP_COUNT_23" val="1"/>
  <p:tag name="ANNOTATION_BOX_RADIUS_23" val="0"/>
  <p:tag name="ANNOTATION_SCALE_23" val="125"/>
  <p:tag name="ANNOTATION_BORDER_ALPHA_23" val="100"/>
  <p:tag name="ANNOTATION_BORDER_COLOR_23" val="16777215"/>
  <p:tag name="ANNOTATION_FILL_COLOR_23" val="683492"/>
  <p:tag name="ANNOTATION_FILL_ALPHA_23" val="100"/>
  <p:tag name="ANNOTATION_BORDER_WIDTH_23" val="2"/>
  <p:tag name="ANNOTATION_TYPE_10" val="0"/>
  <p:tag name="ANNOTATION_ANIMATION_10" val="3"/>
  <p:tag name="ANNOTATION_ROTATION_10" val="180"/>
  <p:tag name="ANNOTATION_SUB_TYPE_10" val="2"/>
  <p:tag name="ANNOTATION_LOOP_COUNT_10" val="1"/>
  <p:tag name="ANNOTATION_BOX_RADIUS_10" val="0"/>
  <p:tag name="ANNOTATION_BORDER_ALPHA_10" val="100"/>
  <p:tag name="ANNOTATION_BORDER_COLOR_10" val="16777215"/>
  <p:tag name="ANNOTATION_FILL_COLOR_10" val="683492"/>
  <p:tag name="ANNOTATION_FILL_ALPHA_10" val="100"/>
  <p:tag name="ANNOTATION_BORDER_WIDTH_10" val="2"/>
  <p:tag name="ANNOTATION_TYPE_11" val="0"/>
  <p:tag name="ANNOTATION_ANIMATION_11" val="3"/>
  <p:tag name="ANNOTATION_ROTATION_11" val="180"/>
  <p:tag name="ANNOTATION_SUB_TYPE_11" val="2"/>
  <p:tag name="ANNOTATION_LOOP_COUNT_11" val="1"/>
  <p:tag name="ANNOTATION_BOX_RADIUS_11" val="0"/>
  <p:tag name="ANNOTATION_BORDER_ALPHA_11" val="100"/>
  <p:tag name="ANNOTATION_BORDER_COLOR_11" val="16777215"/>
  <p:tag name="ANNOTATION_FILL_COLOR_11" val="683492"/>
  <p:tag name="ANNOTATION_FILL_ALPHA_11" val="100"/>
  <p:tag name="ANNOTATION_BORDER_WIDTH_11" val="2"/>
  <p:tag name="ANNOTATION_TYPE_12" val="0"/>
  <p:tag name="ANNOTATION_ANIMATION_12" val="3"/>
  <p:tag name="ANNOTATION_ROTATION_12" val="180"/>
  <p:tag name="ANNOTATION_SUB_TYPE_12" val="2"/>
  <p:tag name="ANNOTATION_LOOP_COUNT_12" val="1"/>
  <p:tag name="ANNOTATION_BOX_RADIUS_12" val="0"/>
  <p:tag name="ANNOTATION_BORDER_ALPHA_12" val="100"/>
  <p:tag name="ANNOTATION_BORDER_COLOR_12" val="16777215"/>
  <p:tag name="ANNOTATION_FILL_COLOR_12" val="683492"/>
  <p:tag name="ANNOTATION_FILL_ALPHA_12" val="100"/>
  <p:tag name="ANNOTATION_BORDER_WIDTH_12" val="2"/>
  <p:tag name="ANNOTATION_TYPE_13" val="0"/>
  <p:tag name="ANNOTATION_ANIMATION_13" val="3"/>
  <p:tag name="ANNOTATION_ROTATION_13" val="180"/>
  <p:tag name="ANNOTATION_SUB_TYPE_13" val="2"/>
  <p:tag name="ANNOTATION_LOOP_COUNT_13" val="1"/>
  <p:tag name="ANNOTATION_BOX_RADIUS_13" val="0"/>
  <p:tag name="ANNOTATION_BORDER_ALPHA_13" val="100"/>
  <p:tag name="ANNOTATION_BORDER_COLOR_13" val="16777215"/>
  <p:tag name="ANNOTATION_FILL_COLOR_13" val="683492"/>
  <p:tag name="ANNOTATION_FILL_ALPHA_13" val="100"/>
  <p:tag name="ANNOTATION_BORDER_WIDTH_13" val="2"/>
  <p:tag name="ANNOTATION_TYPE_14" val="0"/>
  <p:tag name="ANNOTATION_ANIMATION_14" val="3"/>
  <p:tag name="ANNOTATION_ROTATION_14" val="180"/>
  <p:tag name="ANNOTATION_SUB_TYPE_14" val="2"/>
  <p:tag name="ANNOTATION_LOOP_COUNT_14" val="1"/>
  <p:tag name="ANNOTATION_BOX_RADIUS_14" val="0"/>
  <p:tag name="ANNOTATION_BORDER_ALPHA_14" val="100"/>
  <p:tag name="ANNOTATION_BORDER_COLOR_14" val="16777215"/>
  <p:tag name="ANNOTATION_FILL_COLOR_14" val="683492"/>
  <p:tag name="ANNOTATION_FILL_ALPHA_14" val="100"/>
  <p:tag name="ANNOTATION_BORDER_WIDTH_14" val="2"/>
  <p:tag name="ANNOTATION_TYPE_15" val="0"/>
  <p:tag name="ANNOTATION_ANIMATION_15" val="3"/>
  <p:tag name="ANNOTATION_ROTATION_15" val="180"/>
  <p:tag name="ANNOTATION_SUB_TYPE_15" val="2"/>
  <p:tag name="ANNOTATION_LOOP_COUNT_15" val="1"/>
  <p:tag name="ANNOTATION_BOX_RADIUS_15" val="0"/>
  <p:tag name="ANNOTATION_BORDER_ALPHA_15" val="100"/>
  <p:tag name="ANNOTATION_BORDER_COLOR_15" val="16777215"/>
  <p:tag name="ANNOTATION_FILL_COLOR_15" val="683492"/>
  <p:tag name="ANNOTATION_FILL_ALPHA_15" val="100"/>
  <p:tag name="ANNOTATION_BORDER_WIDTH_15" val="2"/>
  <p:tag name="ANNOTATION_TYPE_16" val="0"/>
  <p:tag name="ANNOTATION_ANIMATION_16" val="3"/>
  <p:tag name="ANNOTATION_ROTATION_16" val="180"/>
  <p:tag name="ANNOTATION_SUB_TYPE_16" val="2"/>
  <p:tag name="ANNOTATION_LOOP_COUNT_16" val="1"/>
  <p:tag name="ANNOTATION_BOX_RADIUS_16" val="0"/>
  <p:tag name="ANNOTATION_BORDER_ALPHA_16" val="100"/>
  <p:tag name="ANNOTATION_BORDER_COLOR_16" val="16777215"/>
  <p:tag name="ANNOTATION_FILL_COLOR_16" val="683492"/>
  <p:tag name="ANNOTATION_FILL_ALPHA_16" val="100"/>
  <p:tag name="ANNOTATION_BORDER_WIDTH_16" val="2"/>
  <p:tag name="ARTICULATE_PLAYLIST_ID" val="-1"/>
  <p:tag name="ARTICULATE_SLIDE_NAV" val="3"/>
  <p:tag name="ANNOTATION_TOP_10" val="260.1667"/>
  <p:tag name="ANNOTATION_LEFT_10" val="520.3334"/>
  <p:tag name="ANNOTATION_HEIGHT_10" val="185.8333"/>
  <p:tag name="ANNOTATION_WIDTH_10" val="186.3333"/>
  <p:tag name="ANNOTATION_START_10" val="29.9"/>
  <p:tag name="ANNOTATION_END_10" val="30.4"/>
  <p:tag name="ANNOTATION_SLIDE_HEIGHT_10" val="720"/>
  <p:tag name="ANNOTATION_SLIDE_WIDTH_10" val="960"/>
  <p:tag name="ANNOTATION_SCALE_10" val="100"/>
  <p:tag name="ANNOTATION_TOP_11" val="260.1667"/>
  <p:tag name="ANNOTATION_LEFT_11" val="520.3334"/>
  <p:tag name="ANNOTATION_HEIGHT_11" val="185.8333"/>
  <p:tag name="ANNOTATION_WIDTH_11" val="186.3333"/>
  <p:tag name="ANNOTATION_START_11" val="30.4"/>
  <p:tag name="ANNOTATION_END_11" val="33.3"/>
  <p:tag name="ANNOTATION_SLIDE_HEIGHT_11" val="720"/>
  <p:tag name="ANNOTATION_SLIDE_WIDTH_11" val="960"/>
  <p:tag name="ANNOTATION_SCALE_11" val="100"/>
  <p:tag name="ANNOTATION_TOP_12" val="649.3334"/>
  <p:tag name="ANNOTATION_LEFT_12" val="888"/>
  <p:tag name="ANNOTATION_HEIGHT_12" val="185.8333"/>
  <p:tag name="ANNOTATION_WIDTH_12" val="186.3333"/>
  <p:tag name="ANNOTATION_START_12" val="33.3"/>
  <p:tag name="ANNOTATION_END_12" val="33.9"/>
  <p:tag name="ANNOTATION_SLIDE_HEIGHT_12" val="720"/>
  <p:tag name="ANNOTATION_SLIDE_WIDTH_12" val="960"/>
  <p:tag name="ANNOTATION_SCALE_12" val="100"/>
  <p:tag name="ANNOTATION_TOP_13" val="649.3334"/>
  <p:tag name="ANNOTATION_LEFT_13" val="888"/>
  <p:tag name="ANNOTATION_HEIGHT_13" val="185.8333"/>
  <p:tag name="ANNOTATION_WIDTH_13" val="186.3333"/>
  <p:tag name="ANNOTATION_START_13" val="33.9"/>
  <p:tag name="ANNOTATION_END_13" val="34.7"/>
  <p:tag name="ANNOTATION_SLIDE_HEIGHT_13" val="720"/>
  <p:tag name="ANNOTATION_SLIDE_WIDTH_13" val="960"/>
  <p:tag name="ANNOTATION_SCALE_13" val="100"/>
  <p:tag name="ANNOTATION_TOP_14" val="654.3334"/>
  <p:tag name="ANNOTATION_LEFT_14" val="883"/>
  <p:tag name="ANNOTATION_HEIGHT_14" val="185.8333"/>
  <p:tag name="ANNOTATION_WIDTH_14" val="186.3333"/>
  <p:tag name="ANNOTATION_START_14" val="34.7"/>
  <p:tag name="ANNOTATION_END_14" val="36.5"/>
  <p:tag name="ANNOTATION_SLIDE_HEIGHT_14" val="720"/>
  <p:tag name="ANNOTATION_SLIDE_WIDTH_14" val="960"/>
  <p:tag name="ANNOTATION_SCALE_14" val="100"/>
  <p:tag name="ANNOTATION_TOP_15" val="651.8334"/>
  <p:tag name="ANNOTATION_LEFT_15" val="544"/>
  <p:tag name="ANNOTATION_HEIGHT_15" val="185.8333"/>
  <p:tag name="ANNOTATION_WIDTH_15" val="186.3333"/>
  <p:tag name="ANNOTATION_START_15" val="36.5"/>
  <p:tag name="ANNOTATION_END_15" val="37.1"/>
  <p:tag name="ANNOTATION_SLIDE_HEIGHT_15" val="720"/>
  <p:tag name="ANNOTATION_SLIDE_WIDTH_15" val="960"/>
  <p:tag name="ANNOTATION_SCALE_15" val="100"/>
  <p:tag name="ANNOTATION_TOP_16" val="651.8334"/>
  <p:tag name="ANNOTATION_LEFT_16" val="544"/>
  <p:tag name="ANNOTATION_HEIGHT_16" val="185.8333"/>
  <p:tag name="ANNOTATION_WIDTH_16" val="186.3333"/>
  <p:tag name="ANNOTATION_START_16" val="37.1"/>
  <p:tag name="ANNOTATION_END_16" val="-1"/>
  <p:tag name="ANNOTATION_SLIDE_HEIGHT_16" val="720"/>
  <p:tag name="ANNOTATION_SLIDE_WIDTH_16" val="960"/>
  <p:tag name="ANNOTATION_SCALE_16" val="100"/>
  <p:tag name="AUDIO_ID" val="349"/>
  <p:tag name="ARTICULATE_AUDIO_RECORDED" val="1"/>
  <p:tag name="ELAPSEDTIME" val="44.6"/>
  <p:tag name="ANNOTATION_TYPE_1" val="2"/>
  <p:tag name="ANNOTATION_START_1" val="8.6"/>
  <p:tag name="ANNOTATION_END_1" val="8.6"/>
  <p:tag name="ANNOTATION_TOP_1" val="-62"/>
  <p:tag name="ANNOTATION_LEFT_1" val="-62"/>
  <p:tag name="ANNOTATION_WIDTH_1" val="1085"/>
  <p:tag name="ANNOTATION_HEIGHT_1" val="845"/>
  <p:tag name="ANNOTATION_ANIMATION_1" val="4"/>
  <p:tag name="ANNOTATION_ROTATION_1" val="0"/>
  <p:tag name="ANNOTATION_SUB_TYPE_1" val="11"/>
  <p:tag name="ANNOTATION_LOOP_COUNT_1" val="1"/>
  <p:tag name="ANNOTATION_BOX_RADIUS_1" val="0"/>
  <p:tag name="ANNOTATION_SCALE_1" val="0"/>
  <p:tag name="ANNOTATION_BORDER_ALPHA_1" val="100"/>
  <p:tag name="ANNOTATION_BORDER_COLOR_1" val="255"/>
  <p:tag name="ANNOTATION_FILL_COLOR_1" val="5921370"/>
  <p:tag name="ANNOTATION_FILL_ALPHA_1" val="50"/>
  <p:tag name="ANNOTATION_BORDER_WIDTH_1" val="3"/>
  <p:tag name="ANNOTATION_SLIDE_WIDTH_1" val="960"/>
  <p:tag name="ANNOTATION_SLIDE_HEIGHT_1" val="720"/>
  <p:tag name="ANNOTATION_TYPE_2" val="2"/>
  <p:tag name="ANNOTATION_START_2" val="8.6"/>
  <p:tag name="ANNOTATION_END_2" val="16.6"/>
  <p:tag name="ANNOTATION_TOP_2" val="444"/>
  <p:tag name="ANNOTATION_LEFT_2" val="134"/>
  <p:tag name="ANNOTATION_WIDTH_2" val="225"/>
  <p:tag name="ANNOTATION_HEIGHT_2" val="177"/>
  <p:tag name="ANNOTATION_ANIMATION_2" val="4"/>
  <p:tag name="ANNOTATION_ROTATION_2" val="0"/>
  <p:tag name="ANNOTATION_SUB_TYPE_2" val="11"/>
  <p:tag name="ANNOTATION_LOOP_COUNT_2" val="1"/>
  <p:tag name="ANNOTATION_BOX_RADIUS_2" val="5"/>
  <p:tag name="ANNOTATION_SCALE_2" val="0"/>
  <p:tag name="ANNOTATION_BORDER_ALPHA_2" val="100"/>
  <p:tag name="ANNOTATION_BORDER_COLOR_2" val="255"/>
  <p:tag name="ANNOTATION_FILL_COLOR_2" val="5921370"/>
  <p:tag name="ANNOTATION_FILL_ALPHA_2" val="50"/>
  <p:tag name="ANNOTATION_BORDER_WIDTH_2" val="3"/>
  <p:tag name="ANNOTATION_SLIDE_WIDTH_2" val="960"/>
  <p:tag name="ANNOTATION_SLIDE_HEIGHT_2" val="720"/>
  <p:tag name="ANNOTATION_TYPE_3" val="2"/>
  <p:tag name="ANNOTATION_START_3" val="16.6"/>
  <p:tag name="ANNOTATION_END_3" val="16.6"/>
  <p:tag name="ANNOTATION_TOP_3" val="-62"/>
  <p:tag name="ANNOTATION_LEFT_3" val="-62"/>
  <p:tag name="ANNOTATION_WIDTH_3" val="1085"/>
  <p:tag name="ANNOTATION_HEIGHT_3" val="845"/>
  <p:tag name="ANNOTATION_ANIMATION_3" val="4"/>
  <p:tag name="ANNOTATION_ROTATION_3" val="0"/>
  <p:tag name="ANNOTATION_SUB_TYPE_3" val="11"/>
  <p:tag name="ANNOTATION_LOOP_COUNT_3" val="1"/>
  <p:tag name="ANNOTATION_BOX_RADIUS_3" val="0"/>
  <p:tag name="ANNOTATION_SCALE_3" val="0"/>
  <p:tag name="ANNOTATION_BORDER_ALPHA_3" val="100"/>
  <p:tag name="ANNOTATION_BORDER_COLOR_3" val="255"/>
  <p:tag name="ANNOTATION_FILL_COLOR_3" val="5921370"/>
  <p:tag name="ANNOTATION_FILL_ALPHA_3" val="50"/>
  <p:tag name="ANNOTATION_BORDER_WIDTH_3" val="3"/>
  <p:tag name="ANNOTATION_SLIDE_WIDTH_3" val="960"/>
  <p:tag name="ANNOTATION_SLIDE_HEIGHT_3" val="720"/>
  <p:tag name="ANNOTATION_TYPE_4" val="2"/>
  <p:tag name="ANNOTATION_START_4" val="16.6"/>
  <p:tag name="ANNOTATION_END_4" val="23.9"/>
  <p:tag name="ANNOTATION_TOP_4" val="442"/>
  <p:tag name="ANNOTATION_LEFT_4" val="424"/>
  <p:tag name="ANNOTATION_WIDTH_4" val="228"/>
  <p:tag name="ANNOTATION_HEIGHT_4" val="180"/>
  <p:tag name="ANNOTATION_ANIMATION_4" val="4"/>
  <p:tag name="ANNOTATION_ROTATION_4" val="0"/>
  <p:tag name="ANNOTATION_SUB_TYPE_4" val="11"/>
  <p:tag name="ANNOTATION_LOOP_COUNT_4" val="1"/>
  <p:tag name="ANNOTATION_BOX_RADIUS_4" val="5"/>
  <p:tag name="ANNOTATION_SCALE_4" val="0"/>
  <p:tag name="ANNOTATION_BORDER_ALPHA_4" val="100"/>
  <p:tag name="ANNOTATION_BORDER_COLOR_4" val="255"/>
  <p:tag name="ANNOTATION_FILL_COLOR_4" val="5921370"/>
  <p:tag name="ANNOTATION_FILL_ALPHA_4" val="50"/>
  <p:tag name="ANNOTATION_BORDER_WIDTH_4" val="3"/>
  <p:tag name="ANNOTATION_SLIDE_WIDTH_4" val="960"/>
  <p:tag name="ANNOTATION_SLIDE_HEIGHT_4" val="720"/>
  <p:tag name="ANNOTATION_TYPE_5" val="2"/>
  <p:tag name="ANNOTATION_START_5" val="23.9"/>
  <p:tag name="ANNOTATION_END_5" val="23.9"/>
  <p:tag name="ANNOTATION_TOP_5" val="-62"/>
  <p:tag name="ANNOTATION_LEFT_5" val="-62"/>
  <p:tag name="ANNOTATION_WIDTH_5" val="1085"/>
  <p:tag name="ANNOTATION_HEIGHT_5" val="845"/>
  <p:tag name="ANNOTATION_ANIMATION_5" val="4"/>
  <p:tag name="ANNOTATION_ROTATION_5" val="0"/>
  <p:tag name="ANNOTATION_SUB_TYPE_5" val="11"/>
  <p:tag name="ANNOTATION_LOOP_COUNT_5" val="1"/>
  <p:tag name="ANNOTATION_BOX_RADIUS_5" val="0"/>
  <p:tag name="ANNOTATION_SCALE_5" val="0"/>
  <p:tag name="ANNOTATION_BORDER_ALPHA_5" val="100"/>
  <p:tag name="ANNOTATION_BORDER_COLOR_5" val="255"/>
  <p:tag name="ANNOTATION_FILL_COLOR_5" val="5921370"/>
  <p:tag name="ANNOTATION_FILL_ALPHA_5" val="50"/>
  <p:tag name="ANNOTATION_BORDER_WIDTH_5" val="3"/>
  <p:tag name="ANNOTATION_SLIDE_WIDTH_5" val="960"/>
  <p:tag name="ANNOTATION_SLIDE_HEIGHT_5" val="720"/>
  <p:tag name="ANNOTATION_TYPE_6" val="2"/>
  <p:tag name="ANNOTATION_START_6" val="23.9"/>
  <p:tag name="ANNOTATION_END_6" val="28.8"/>
  <p:tag name="ANNOTATION_TOP_6" val="440"/>
  <p:tag name="ANNOTATION_LEFT_6" val="694"/>
  <p:tag name="ANNOTATION_WIDTH_6" val="250"/>
  <p:tag name="ANNOTATION_HEIGHT_6" val="178"/>
  <p:tag name="ANNOTATION_ANIMATION_6" val="4"/>
  <p:tag name="ANNOTATION_ROTATION_6" val="0"/>
  <p:tag name="ANNOTATION_SUB_TYPE_6" val="11"/>
  <p:tag name="ANNOTATION_LOOP_COUNT_6" val="1"/>
  <p:tag name="ANNOTATION_BOX_RADIUS_6" val="5"/>
  <p:tag name="ANNOTATION_SCALE_6" val="0"/>
  <p:tag name="ANNOTATION_BORDER_ALPHA_6" val="100"/>
  <p:tag name="ANNOTATION_BORDER_COLOR_6" val="255"/>
  <p:tag name="ANNOTATION_FILL_COLOR_6" val="5921370"/>
  <p:tag name="ANNOTATION_FILL_ALPHA_6" val="50"/>
  <p:tag name="ANNOTATION_BORDER_WIDTH_6" val="3"/>
  <p:tag name="ANNOTATION_SLIDE_WIDTH_6" val="960"/>
  <p:tag name="ANNOTATION_SLIDE_HEIGHT_6" val="720"/>
  <p:tag name="ANNOTATION_TYPE_7" val="0"/>
  <p:tag name="ANNOTATION_START_7" val="28.8"/>
  <p:tag name="ANNOTATION_END_7" val="32.7"/>
  <p:tag name="ANNOTATION_TOP_7" val="396"/>
  <p:tag name="ANNOTATION_LEFT_7" val="381"/>
  <p:tag name="ANNOTATION_WIDTH_7" val="186"/>
  <p:tag name="ANNOTATION_HEIGHT_7" val="186"/>
  <p:tag name="ANNOTATION_ANIMATION_7" val="3"/>
  <p:tag name="ANNOTATION_ROTATION_7" val="180"/>
  <p:tag name="ANNOTATION_SUB_TYPE_7" val="1"/>
  <p:tag name="ANNOTATION_LOOP_COUNT_7" val="1"/>
  <p:tag name="ANNOTATION_BOX_RADIUS_7" val="0"/>
  <p:tag name="ANNOTATION_SCALE_7" val="100"/>
  <p:tag name="ANNOTATION_BORDER_ALPHA_7" val="100"/>
  <p:tag name="ANNOTATION_BORDER_COLOR_7" val="855309"/>
  <p:tag name="ANNOTATION_FILL_COLOR_7" val="683492"/>
  <p:tag name="ANNOTATION_FILL_ALPHA_7" val="100"/>
  <p:tag name="ANNOTATION_BORDER_WIDTH_7" val="3"/>
  <p:tag name="ANNOTATION_SLIDE_WIDTH_7" val="960"/>
  <p:tag name="ANNOTATION_SLIDE_HEIGHT_7" val="720"/>
  <p:tag name="ANNOTATION_TYPE_8" val="0"/>
  <p:tag name="ANNOTATION_START_8" val="32.7"/>
  <p:tag name="ANNOTATION_END_8" val="38.9"/>
  <p:tag name="ANNOTATION_TOP_8" val="244"/>
  <p:tag name="ANNOTATION_LEFT_8" val="528"/>
  <p:tag name="ANNOTATION_WIDTH_8" val="186"/>
  <p:tag name="ANNOTATION_HEIGHT_8" val="186"/>
  <p:tag name="ANNOTATION_ANIMATION_8" val="3"/>
  <p:tag name="ANNOTATION_ROTATION_8" val="180"/>
  <p:tag name="ANNOTATION_SUB_TYPE_8" val="1"/>
  <p:tag name="ANNOTATION_LOOP_COUNT_8" val="1"/>
  <p:tag name="ANNOTATION_BOX_RADIUS_8" val="0"/>
  <p:tag name="ANNOTATION_SCALE_8" val="100"/>
  <p:tag name="ANNOTATION_BORDER_ALPHA_8" val="100"/>
  <p:tag name="ANNOTATION_BORDER_COLOR_8" val="855309"/>
  <p:tag name="ANNOTATION_FILL_COLOR_8" val="683492"/>
  <p:tag name="ANNOTATION_FILL_ALPHA_8" val="100"/>
  <p:tag name="ANNOTATION_BORDER_WIDTH_8" val="3"/>
  <p:tag name="ANNOTATION_SLIDE_WIDTH_8" val="960"/>
  <p:tag name="ANNOTATION_SLIDE_HEIGHT_8" val="720"/>
  <p:tag name="ANNOTATION_TYPE_9" val="0"/>
  <p:tag name="ANNOTATION_START_9" val="38.9"/>
  <p:tag name="ANNOTATION_END_9" val="41.5"/>
  <p:tag name="ANNOTATION_TOP_9" val="647"/>
  <p:tag name="ANNOTATION_LEFT_9" val="882"/>
  <p:tag name="ANNOTATION_WIDTH_9" val="186"/>
  <p:tag name="ANNOTATION_HEIGHT_9" val="186"/>
  <p:tag name="ANNOTATION_ANIMATION_9" val="3"/>
  <p:tag name="ANNOTATION_ROTATION_9" val="180"/>
  <p:tag name="ANNOTATION_SUB_TYPE_9" val="1"/>
  <p:tag name="ANNOTATION_LOOP_COUNT_9" val="1"/>
  <p:tag name="ANNOTATION_BOX_RADIUS_9" val="0"/>
  <p:tag name="ANNOTATION_SCALE_9" val="100"/>
  <p:tag name="ANNOTATION_BORDER_ALPHA_9" val="100"/>
  <p:tag name="ANNOTATION_BORDER_COLOR_9" val="855309"/>
  <p:tag name="ANNOTATION_FILL_COLOR_9" val="683492"/>
  <p:tag name="ANNOTATION_FILL_ALPHA_9" val="100"/>
  <p:tag name="ANNOTATION_BORDER_WIDTH_9" val="3"/>
  <p:tag name="ANNOTATION_SLIDE_WIDTH_9" val="960"/>
  <p:tag name="ANNOTATION_SLIDE_HEIGHT_9" val="720"/>
  <p:tag name="ANNOTATION_COUNT" val="9"/>
  <p:tag name="ARTICULATE_NAV_LEVEL" val="1"/>
  <p:tag name="ARTICULATE_SLIDE_PRESENTER_GUID" val="b6e87e67-bc9a-4032-a003-185e0c2d5070"/>
  <p:tag name="ARTICULATE_SLIDE_PAUSE" val="1"/>
  <p:tag name="ARTICULATE_LOCK_SLIDE" val="0"/>
  <p:tag name="ARTICULATE_HIDE_SLIDE" val="0"/>
  <p:tag name="ARTICULATE_PLAYER_CONTROL_PREVIOUS" val="True"/>
  <p:tag name="ARTICULATE_PLAYER_CONTROL_NEXT" val="True"/>
  <p:tag name="ARTICULATE_PLAYER_CONTROL_NOTES" val="True"/>
  <p:tag name="ARTICULATE_USED_LAYOUT" val="6"/>
</p:tagLst>
</file>

<file path=ppt/tags/tag80.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0"/>
  <p:tag name="MARGIN_2" val="36"/>
  <p:tag name="MARGIN_3" val="72"/>
  <p:tag name="MARGIN_4" val="108"/>
  <p:tag name="MARGIN_5" val="144"/>
  <p:tag name="FONT_SIZE" val="12"/>
</p:tagLst>
</file>

<file path=ppt/tags/tag81.xml><?xml version="1.0" encoding="utf-8"?>
<p:tagLst xmlns:a="http://schemas.openxmlformats.org/drawingml/2006/main" xmlns:r="http://schemas.openxmlformats.org/officeDocument/2006/relationships" xmlns:p="http://schemas.openxmlformats.org/presentationml/2006/main">
  <p:tag name="ARTICULATE_SLIDE_GUID" val="0adc0f0c-fdce-49b2-90f1-ac7dbb47ddb6"/>
  <p:tag name="ARTICULATE_PLAYLIST_ID" val="-1"/>
  <p:tag name="ANNOTATION_TYPE_1" val="0"/>
  <p:tag name="ANNOTATION_ANIMATION_1" val="3"/>
  <p:tag name="ANNOTATION_ROTATION_1" val="0"/>
  <p:tag name="ANNOTATION_SUB_TYPE_1" val="2"/>
  <p:tag name="ANNOTATION_LOOP_COUNT_1" val="1"/>
  <p:tag name="ANNOTATION_BOX_RADIUS_1" val="0"/>
  <p:tag name="ANNOTATION_BORDER_ALPHA_1" val="100"/>
  <p:tag name="ANNOTATION_BORDER_COLOR_1" val="16777215"/>
  <p:tag name="ANNOTATION_FILL_COLOR_1" val="683492"/>
  <p:tag name="ANNOTATION_FILL_ALPHA_1" val="100"/>
  <p:tag name="ANNOTATION_BORDER_WIDTH_1" val="2"/>
  <p:tag name="ANNOTATION_TYPE_2" val="0"/>
  <p:tag name="ANNOTATION_ANIMATION_2" val="3"/>
  <p:tag name="ANNOTATION_ROTATION_2" val="0"/>
  <p:tag name="ANNOTATION_SUB_TYPE_2" val="2"/>
  <p:tag name="ANNOTATION_LOOP_COUNT_2" val="1"/>
  <p:tag name="ANNOTATION_BOX_RADIUS_2" val="0"/>
  <p:tag name="ANNOTATION_BORDER_ALPHA_2" val="100"/>
  <p:tag name="ANNOTATION_BORDER_COLOR_2" val="16777215"/>
  <p:tag name="ANNOTATION_FILL_COLOR_2" val="683492"/>
  <p:tag name="ANNOTATION_FILL_ALPHA_2" val="100"/>
  <p:tag name="ANNOTATION_BORDER_WIDTH_2" val="2"/>
  <p:tag name="ANNOTATION_TYPE_3" val="0"/>
  <p:tag name="ANNOTATION_ANIMATION_3" val="3"/>
  <p:tag name="ANNOTATION_ROTATION_3" val="0"/>
  <p:tag name="ANNOTATION_SUB_TYPE_3" val="2"/>
  <p:tag name="ANNOTATION_LOOP_COUNT_3" val="1"/>
  <p:tag name="ANNOTATION_BOX_RADIUS_3" val="0"/>
  <p:tag name="ANNOTATION_BORDER_ALPHA_3" val="100"/>
  <p:tag name="ANNOTATION_BORDER_COLOR_3" val="16777215"/>
  <p:tag name="ANNOTATION_FILL_COLOR_3" val="683492"/>
  <p:tag name="ANNOTATION_FILL_ALPHA_3" val="100"/>
  <p:tag name="ANNOTATION_BORDER_WIDTH_3" val="2"/>
  <p:tag name="ANNOTATION_TYPE_4" val="0"/>
  <p:tag name="ANNOTATION_ANIMATION_4" val="3"/>
  <p:tag name="ANNOTATION_ROTATION_4" val="0"/>
  <p:tag name="ANNOTATION_SUB_TYPE_4" val="2"/>
  <p:tag name="ANNOTATION_LOOP_COUNT_4" val="1"/>
  <p:tag name="ANNOTATION_BOX_RADIUS_4" val="0"/>
  <p:tag name="ANNOTATION_BORDER_ALPHA_4" val="100"/>
  <p:tag name="ANNOTATION_BORDER_COLOR_4" val="16777215"/>
  <p:tag name="ANNOTATION_FILL_COLOR_4" val="683492"/>
  <p:tag name="ANNOTATION_FILL_ALPHA_4" val="100"/>
  <p:tag name="ANNOTATION_BORDER_WIDTH_4" val="2"/>
  <p:tag name="ANNOTATION_TYPE_5" val="0"/>
  <p:tag name="ANNOTATION_ANIMATION_5" val="3"/>
  <p:tag name="ANNOTATION_ROTATION_5" val="0"/>
  <p:tag name="ANNOTATION_SUB_TYPE_5" val="2"/>
  <p:tag name="ANNOTATION_LOOP_COUNT_5" val="1"/>
  <p:tag name="ANNOTATION_BOX_RADIUS_5" val="0"/>
  <p:tag name="ANNOTATION_BORDER_ALPHA_5" val="100"/>
  <p:tag name="ANNOTATION_BORDER_COLOR_5" val="16777215"/>
  <p:tag name="ANNOTATION_FILL_COLOR_5" val="683492"/>
  <p:tag name="ANNOTATION_FILL_ALPHA_5" val="100"/>
  <p:tag name="ANNOTATION_BORDER_WIDTH_5" val="2"/>
  <p:tag name="ANNOTATION_TYPE_6" val="0"/>
  <p:tag name="ANNOTATION_ANIMATION_6" val="3"/>
  <p:tag name="ANNOTATION_ROTATION_6" val="0"/>
  <p:tag name="ANNOTATION_SUB_TYPE_6" val="2"/>
  <p:tag name="ANNOTATION_LOOP_COUNT_6" val="1"/>
  <p:tag name="ANNOTATION_BOX_RADIUS_6" val="0"/>
  <p:tag name="ANNOTATION_BORDER_ALPHA_6" val="100"/>
  <p:tag name="ANNOTATION_BORDER_COLOR_6" val="16777215"/>
  <p:tag name="ANNOTATION_FILL_COLOR_6" val="683492"/>
  <p:tag name="ANNOTATION_FILL_ALPHA_6" val="100"/>
  <p:tag name="ANNOTATION_BORDER_WIDTH_6" val="2"/>
  <p:tag name="ANNOTATION_TYPE_7" val="0"/>
  <p:tag name="ANNOTATION_ANIMATION_7" val="3"/>
  <p:tag name="ANNOTATION_ROTATION_7" val="0"/>
  <p:tag name="ANNOTATION_SUB_TYPE_7" val="2"/>
  <p:tag name="ANNOTATION_LOOP_COUNT_7" val="1"/>
  <p:tag name="ANNOTATION_BOX_RADIUS_7" val="0"/>
  <p:tag name="ANNOTATION_BORDER_ALPHA_7" val="100"/>
  <p:tag name="ANNOTATION_BORDER_COLOR_7" val="16777215"/>
  <p:tag name="ANNOTATION_FILL_COLOR_7" val="683492"/>
  <p:tag name="ANNOTATION_FILL_ALPHA_7" val="100"/>
  <p:tag name="ANNOTATION_BORDER_WIDTH_7" val="2"/>
  <p:tag name="ANNOTATION_TYPE_8" val="0"/>
  <p:tag name="ANNOTATION_ANIMATION_8" val="3"/>
  <p:tag name="ANNOTATION_ROTATION_8" val="0"/>
  <p:tag name="ANNOTATION_SUB_TYPE_8" val="2"/>
  <p:tag name="ANNOTATION_LOOP_COUNT_8" val="1"/>
  <p:tag name="ANNOTATION_BOX_RADIUS_8" val="0"/>
  <p:tag name="ANNOTATION_BORDER_ALPHA_8" val="100"/>
  <p:tag name="ANNOTATION_BORDER_COLOR_8" val="16777215"/>
  <p:tag name="ANNOTATION_FILL_COLOR_8" val="683492"/>
  <p:tag name="ANNOTATION_FILL_ALPHA_8" val="100"/>
  <p:tag name="ANNOTATION_BORDER_WIDTH_8" val="2"/>
  <p:tag name="ARTICULATE_SLIDE_NAV" val="27"/>
  <p:tag name="ANNOTATION_TOP_1" val="230.5"/>
  <p:tag name="ANNOTATION_LEFT_1" val="277"/>
  <p:tag name="ANNOTATION_HEIGHT_1" val="185.8333"/>
  <p:tag name="ANNOTATION_WIDTH_1" val="186.3333"/>
  <p:tag name="ANNOTATION_START_1" val="1.2"/>
  <p:tag name="ANNOTATION_END_1" val="2.6"/>
  <p:tag name="ANNOTATION_SLIDE_HEIGHT_1" val="720"/>
  <p:tag name="ANNOTATION_SLIDE_WIDTH_1" val="960"/>
  <p:tag name="ANNOTATION_SCALE_1" val="100"/>
  <p:tag name="ANNOTATION_TOP_2" val="328.3333"/>
  <p:tag name="ANNOTATION_LEFT_2" val="520.3334"/>
  <p:tag name="ANNOTATION_HEIGHT_2" val="185.8333"/>
  <p:tag name="ANNOTATION_WIDTH_2" val="186.3333"/>
  <p:tag name="ANNOTATION_START_2" val="2.6"/>
  <p:tag name="ANNOTATION_END_2" val="4.1"/>
  <p:tag name="ANNOTATION_SLIDE_HEIGHT_2" val="720"/>
  <p:tag name="ANNOTATION_SLIDE_WIDTH_2" val="960"/>
  <p:tag name="ANNOTATION_SCALE_2" val="100"/>
  <p:tag name="ANNOTATION_TOP_3" val="602.3333"/>
  <p:tag name="ANNOTATION_LEFT_3" val="116.6667"/>
  <p:tag name="ANNOTATION_HEIGHT_3" val="185.8333"/>
  <p:tag name="ANNOTATION_WIDTH_3" val="186.3333"/>
  <p:tag name="ANNOTATION_START_3" val="4.1"/>
  <p:tag name="ANNOTATION_END_3" val="6"/>
  <p:tag name="ANNOTATION_SLIDE_HEIGHT_3" val="720"/>
  <p:tag name="ANNOTATION_SLIDE_WIDTH_3" val="960"/>
  <p:tag name="ANNOTATION_SCALE_3" val="100"/>
  <p:tag name="ANNOTATION_TOP_4" val="65.66667"/>
  <p:tag name="ANNOTATION_LEFT_4" val="539"/>
  <p:tag name="ANNOTATION_HEIGHT_4" val="185.8333"/>
  <p:tag name="ANNOTATION_WIDTH_4" val="186.3333"/>
  <p:tag name="ANNOTATION_START_4" val="6"/>
  <p:tag name="ANNOTATION_END_4" val="6.5"/>
  <p:tag name="ANNOTATION_SLIDE_HEIGHT_4" val="720"/>
  <p:tag name="ANNOTATION_SLIDE_WIDTH_4" val="960"/>
  <p:tag name="ANNOTATION_SCALE_4" val="100"/>
  <p:tag name="ANNOTATION_TOP_5" val="65.66667"/>
  <p:tag name="ANNOTATION_LEFT_5" val="539"/>
  <p:tag name="ANNOTATION_HEIGHT_5" val="185.8333"/>
  <p:tag name="ANNOTATION_WIDTH_5" val="186.3333"/>
  <p:tag name="ANNOTATION_START_5" val="6.5"/>
  <p:tag name="ANNOTATION_END_5" val="7.5"/>
  <p:tag name="ANNOTATION_SLIDE_HEIGHT_5" val="720"/>
  <p:tag name="ANNOTATION_SLIDE_WIDTH_5" val="960"/>
  <p:tag name="ANNOTATION_SCALE_5" val="100"/>
  <p:tag name="ANNOTATION_TOP_6" val="308.5"/>
  <p:tag name="ANNOTATION_LEFT_6" val="536.5"/>
  <p:tag name="ANNOTATION_HEIGHT_6" val="185.8333"/>
  <p:tag name="ANNOTATION_WIDTH_6" val="186.3333"/>
  <p:tag name="ANNOTATION_START_6" val="7.5"/>
  <p:tag name="ANNOTATION_END_6" val="9"/>
  <p:tag name="ANNOTATION_SLIDE_HEIGHT_6" val="720"/>
  <p:tag name="ANNOTATION_SLIDE_WIDTH_6" val="960"/>
  <p:tag name="ANNOTATION_SCALE_6" val="100"/>
  <p:tag name="ANNOTATION_TOP_7" val="521.6667"/>
  <p:tag name="ANNOTATION_LEFT_7" val="83.16667"/>
  <p:tag name="ANNOTATION_HEIGHT_7" val="185.8333"/>
  <p:tag name="ANNOTATION_WIDTH_7" val="186.3333"/>
  <p:tag name="ANNOTATION_START_7" val="9"/>
  <p:tag name="ANNOTATION_END_7" val="9.8"/>
  <p:tag name="ANNOTATION_SLIDE_HEIGHT_7" val="720"/>
  <p:tag name="ANNOTATION_SLIDE_WIDTH_7" val="960"/>
  <p:tag name="ANNOTATION_SCALE_7" val="100"/>
  <p:tag name="ANNOTATION_TOP_8" val="589.8333"/>
  <p:tag name="ANNOTATION_LEFT_8" val="69.5"/>
  <p:tag name="ANNOTATION_HEIGHT_8" val="185.8333"/>
  <p:tag name="ANNOTATION_WIDTH_8" val="186.3333"/>
  <p:tag name="ANNOTATION_START_8" val="9.8"/>
  <p:tag name="ANNOTATION_END_8" val="-1"/>
  <p:tag name="ANNOTATION_SLIDE_HEIGHT_8" val="720"/>
  <p:tag name="ANNOTATION_SLIDE_WIDTH_8" val="960"/>
  <p:tag name="ANNOTATION_SCALE_8" val="100"/>
  <p:tag name="AUDIO_ID" val="348"/>
  <p:tag name="ARTICULATE_AUDIO_RECORDED" val="1"/>
  <p:tag name="ELAPSEDTIME" val="11.1"/>
  <p:tag name="ANNOTATION_COUNT" val="0"/>
  <p:tag name="ARTICULATE_NAV_LEVEL" val="1"/>
  <p:tag name="ARTICULATE_SLIDE_PRESENTER_GUID" val="b6e87e67-bc9a-4032-a003-185e0c2d5070"/>
  <p:tag name="ARTICULATE_SLIDE_PAUSE" val="1"/>
  <p:tag name="ARTICULATE_LOCK_SLIDE" val="0"/>
  <p:tag name="ARTICULATE_HIDE_SLIDE" val="0"/>
  <p:tag name="ARTICULATE_PLAYER_CONTROL_PREVIOUS" val="True"/>
  <p:tag name="ARTICULATE_PLAYER_CONTROL_NEXT" val="True"/>
  <p:tag name="ARTICULATE_PLAYER_CONTROL_NOTES" val="True"/>
  <p:tag name="ARTICULATE_USED_LAYOUT" val="6"/>
</p:tagLst>
</file>

<file path=ppt/tags/tag8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cottl\AppData\Local\Temp\articulate\presenter\imgtemp\VcsD3NZP_files\slide0001_image001.png"/>
</p:tagLst>
</file>

<file path=ppt/tags/tag8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8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85.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0"/>
  <p:tag name="MARGIN_2" val="36"/>
  <p:tag name="MARGIN_3" val="72"/>
  <p:tag name="MARGIN_4" val="108"/>
  <p:tag name="MARGIN_5" val="144"/>
  <p:tag name="FONT_SIZE" val="12"/>
</p:tagLst>
</file>

<file path=ppt/tags/tag86.xml><?xml version="1.0" encoding="utf-8"?>
<p:tagLst xmlns:a="http://schemas.openxmlformats.org/drawingml/2006/main" xmlns:r="http://schemas.openxmlformats.org/officeDocument/2006/relationships" xmlns:p="http://schemas.openxmlformats.org/presentationml/2006/main">
  <p:tag name="ARTICULATE_SLIDE_GUID" val="fcce59ec-f428-4cb5-b9d9-525483db1427"/>
  <p:tag name="ANNOTATION_TYPE_2" val="2"/>
  <p:tag name="ANNOTATION_ANIMATION_2" val="4"/>
  <p:tag name="ANNOTATION_ROTATION_2" val="0"/>
  <p:tag name="ANNOTATION_SUB_TYPE_2" val="11"/>
  <p:tag name="ANNOTATION_LOOP_COUNT_2" val="1"/>
  <p:tag name="ANNOTATION_BOX_RADIUS_2" val="5"/>
  <p:tag name="ANNOTATION_SCALE_2" val="0"/>
  <p:tag name="ANNOTATION_BORDER_ALPHA_2" val="100"/>
  <p:tag name="ANNOTATION_BORDER_COLOR_2" val="16777215"/>
  <p:tag name="ANNOTATION_FILL_COLOR_2" val="855309"/>
  <p:tag name="ANNOTATION_FILL_ALPHA_2" val="50"/>
  <p:tag name="ANNOTATION_BORDER_WIDTH_2" val="2"/>
  <p:tag name="ANNOTATION_TYPE_3" val="2"/>
  <p:tag name="ANNOTATION_ANIMATION_3" val="4"/>
  <p:tag name="ANNOTATION_ROTATION_3" val="0"/>
  <p:tag name="ANNOTATION_SUB_TYPE_3" val="11"/>
  <p:tag name="ANNOTATION_LOOP_COUNT_3" val="1"/>
  <p:tag name="ANNOTATION_BOX_RADIUS_3" val="0"/>
  <p:tag name="ANNOTATION_SCALE_3" val="0"/>
  <p:tag name="ANNOTATION_BORDER_ALPHA_3" val="100"/>
  <p:tag name="ANNOTATION_BORDER_COLOR_3" val="16777215"/>
  <p:tag name="ANNOTATION_FILL_COLOR_3" val="855309"/>
  <p:tag name="ANNOTATION_FILL_ALPHA_3" val="50"/>
  <p:tag name="ANNOTATION_BORDER_WIDTH_3" val="2"/>
  <p:tag name="ANNOTATION_TYPE_4" val="2"/>
  <p:tag name="ANNOTATION_ANIMATION_4" val="4"/>
  <p:tag name="ANNOTATION_ROTATION_4" val="0"/>
  <p:tag name="ANNOTATION_SUB_TYPE_4" val="11"/>
  <p:tag name="ANNOTATION_LOOP_COUNT_4" val="1"/>
  <p:tag name="ANNOTATION_BOX_RADIUS_4" val="5"/>
  <p:tag name="ANNOTATION_SCALE_4" val="0"/>
  <p:tag name="ANNOTATION_BORDER_ALPHA_4" val="100"/>
  <p:tag name="ANNOTATION_BORDER_COLOR_4" val="16777215"/>
  <p:tag name="ANNOTATION_FILL_COLOR_4" val="855309"/>
  <p:tag name="ANNOTATION_FILL_ALPHA_4" val="50"/>
  <p:tag name="ANNOTATION_BORDER_WIDTH_4" val="2"/>
  <p:tag name="ANNOTATION_TYPE_5" val="2"/>
  <p:tag name="ANNOTATION_ANIMATION_5" val="4"/>
  <p:tag name="ANNOTATION_ROTATION_5" val="0"/>
  <p:tag name="ANNOTATION_SUB_TYPE_5" val="11"/>
  <p:tag name="ANNOTATION_LOOP_COUNT_5" val="1"/>
  <p:tag name="ANNOTATION_BOX_RADIUS_5" val="0"/>
  <p:tag name="ANNOTATION_SCALE_5" val="0"/>
  <p:tag name="ANNOTATION_BORDER_ALPHA_5" val="100"/>
  <p:tag name="ANNOTATION_BORDER_COLOR_5" val="16777215"/>
  <p:tag name="ANNOTATION_FILL_COLOR_5" val="855309"/>
  <p:tag name="ANNOTATION_FILL_ALPHA_5" val="50"/>
  <p:tag name="ANNOTATION_BORDER_WIDTH_5" val="2"/>
  <p:tag name="ANNOTATION_TYPE_6" val="2"/>
  <p:tag name="ANNOTATION_ANIMATION_6" val="4"/>
  <p:tag name="ANNOTATION_ROTATION_6" val="0"/>
  <p:tag name="ANNOTATION_SUB_TYPE_6" val="11"/>
  <p:tag name="ANNOTATION_LOOP_COUNT_6" val="1"/>
  <p:tag name="ANNOTATION_BOX_RADIUS_6" val="5"/>
  <p:tag name="ANNOTATION_SCALE_6" val="0"/>
  <p:tag name="ANNOTATION_BORDER_ALPHA_6" val="100"/>
  <p:tag name="ANNOTATION_BORDER_COLOR_6" val="16777215"/>
  <p:tag name="ANNOTATION_FILL_COLOR_6" val="855309"/>
  <p:tag name="ANNOTATION_FILL_ALPHA_6" val="50"/>
  <p:tag name="ANNOTATION_BORDER_WIDTH_6" val="2"/>
  <p:tag name="ANNOTATION_TYPE_7" val="0"/>
  <p:tag name="ANNOTATION_ANIMATION_7" val="3"/>
  <p:tag name="ANNOTATION_ROTATION_7" val="180"/>
  <p:tag name="ANNOTATION_SUB_TYPE_7" val="2"/>
  <p:tag name="ANNOTATION_LOOP_COUNT_7" val="1"/>
  <p:tag name="ANNOTATION_BOX_RADIUS_7" val="0"/>
  <p:tag name="ANNOTATION_BORDER_ALPHA_7" val="100"/>
  <p:tag name="ANNOTATION_BORDER_COLOR_7" val="16777215"/>
  <p:tag name="ANNOTATION_FILL_COLOR_7" val="683492"/>
  <p:tag name="ANNOTATION_FILL_ALPHA_7" val="100"/>
  <p:tag name="ANNOTATION_BORDER_WIDTH_7" val="2"/>
  <p:tag name="ANNOTATION_TYPE_8" val="0"/>
  <p:tag name="ANNOTATION_ANIMATION_8" val="3"/>
  <p:tag name="ANNOTATION_ROTATION_8" val="180"/>
  <p:tag name="ANNOTATION_SUB_TYPE_8" val="2"/>
  <p:tag name="ANNOTATION_LOOP_COUNT_8" val="1"/>
  <p:tag name="ANNOTATION_BOX_RADIUS_8" val="0"/>
  <p:tag name="ANNOTATION_BORDER_ALPHA_8" val="100"/>
  <p:tag name="ANNOTATION_BORDER_COLOR_8" val="16777215"/>
  <p:tag name="ANNOTATION_FILL_COLOR_8" val="683492"/>
  <p:tag name="ANNOTATION_FILL_ALPHA_8" val="100"/>
  <p:tag name="ANNOTATION_BORDER_WIDTH_8" val="2"/>
  <p:tag name="ANNOTATION_TYPE_9" val="0"/>
  <p:tag name="ANNOTATION_ANIMATION_9" val="3"/>
  <p:tag name="ANNOTATION_ROTATION_9" val="180"/>
  <p:tag name="ANNOTATION_SUB_TYPE_9" val="2"/>
  <p:tag name="ANNOTATION_LOOP_COUNT_9" val="1"/>
  <p:tag name="ANNOTATION_BOX_RADIUS_9" val="0"/>
  <p:tag name="ANNOTATION_BORDER_ALPHA_9" val="100"/>
  <p:tag name="ANNOTATION_BORDER_COLOR_9" val="16777215"/>
  <p:tag name="ANNOTATION_FILL_COLOR_9" val="683492"/>
  <p:tag name="ANNOTATION_FILL_ALPHA_9" val="100"/>
  <p:tag name="ANNOTATION_BORDER_WIDTH_9" val="2"/>
  <p:tag name="ANNOTATION_TYPE_10" val="0"/>
  <p:tag name="ANNOTATION_ANIMATION_10" val="3"/>
  <p:tag name="ANNOTATION_ROTATION_10" val="180"/>
  <p:tag name="ANNOTATION_SUB_TYPE_10" val="2"/>
  <p:tag name="ANNOTATION_LOOP_COUNT_10" val="1"/>
  <p:tag name="ANNOTATION_BOX_RADIUS_10" val="0"/>
  <p:tag name="ANNOTATION_BORDER_ALPHA_10" val="100"/>
  <p:tag name="ANNOTATION_BORDER_COLOR_10" val="16777215"/>
  <p:tag name="ANNOTATION_FILL_COLOR_10" val="683492"/>
  <p:tag name="ANNOTATION_FILL_ALPHA_10" val="100"/>
  <p:tag name="ANNOTATION_BORDER_WIDTH_10" val="2"/>
  <p:tag name="ARTICULATE_PLAYLIST_ID" val="-1"/>
  <p:tag name="ARTICULATE_SLIDE_NAV" val="28"/>
  <p:tag name="ANNOTATION_TOP_2" val="166"/>
  <p:tag name="ANNOTATION_LEFT_2" val="145.3333"/>
  <p:tag name="ANNOTATION_HEIGHT_2" val="86.66666"/>
  <p:tag name="ANNOTATION_WIDTH_2" val="623.5"/>
  <p:tag name="ANNOTATION_START_2" val="3.3"/>
  <p:tag name="ANNOTATION_END_2" val="6.9"/>
  <p:tag name="ANNOTATION_SLIDE_HEIGHT_2" val="720"/>
  <p:tag name="ANNOTATION_SLIDE_WIDTH_2" val="960"/>
  <p:tag name="ANNOTATION_TOP_3" val="-62"/>
  <p:tag name="ANNOTATION_LEFT_3" val="-62.16666"/>
  <p:tag name="ANNOTATION_HEIGHT_3" val="844"/>
  <p:tag name="ANNOTATION_WIDTH_3" val="1084.167"/>
  <p:tag name="ANNOTATION_START_3" val="11.8"/>
  <p:tag name="ANNOTATION_END_3" val="11.8"/>
  <p:tag name="ANNOTATION_SLIDE_HEIGHT_3" val="720"/>
  <p:tag name="ANNOTATION_SLIDE_WIDTH_3" val="960"/>
  <p:tag name="ANNOTATION_TOP_4" val="247.8333"/>
  <p:tag name="ANNOTATION_LEFT_4" val="193.6667"/>
  <p:tag name="ANNOTATION_HEIGHT_4" val="208.1667"/>
  <p:tag name="ANNOTATION_WIDTH_4" val="698"/>
  <p:tag name="ANNOTATION_START_4" val="11.8"/>
  <p:tag name="ANNOTATION_END_4" val="18.9"/>
  <p:tag name="ANNOTATION_SLIDE_HEIGHT_4" val="720"/>
  <p:tag name="ANNOTATION_SLIDE_WIDTH_4" val="960"/>
  <p:tag name="ANNOTATION_TOP_5" val="-62"/>
  <p:tag name="ANNOTATION_LEFT_5" val="-62.16666"/>
  <p:tag name="ANNOTATION_HEIGHT_5" val="844"/>
  <p:tag name="ANNOTATION_WIDTH_5" val="1084.167"/>
  <p:tag name="ANNOTATION_START_5" val="18.9"/>
  <p:tag name="ANNOTATION_END_5" val="18.9"/>
  <p:tag name="ANNOTATION_SLIDE_HEIGHT_5" val="720"/>
  <p:tag name="ANNOTATION_SLIDE_WIDTH_5" val="960"/>
  <p:tag name="ANNOTATION_TOP_6" val="461"/>
  <p:tag name="ANNOTATION_LEFT_6" val="515.3334"/>
  <p:tag name="ANNOTATION_HEIGHT_6" val="215.6667"/>
  <p:tag name="ANNOTATION_WIDTH_6" val="372.5"/>
  <p:tag name="ANNOTATION_START_6" val="18.9"/>
  <p:tag name="ANNOTATION_END_6" val="23.3"/>
  <p:tag name="ANNOTATION_SLIDE_HEIGHT_6" val="720"/>
  <p:tag name="ANNOTATION_SLIDE_WIDTH_6" val="960"/>
  <p:tag name="ANNOTATION_TOP_7" val="618.3333"/>
  <p:tag name="ANNOTATION_LEFT_7" val="544"/>
  <p:tag name="ANNOTATION_HEIGHT_7" val="185.8333"/>
  <p:tag name="ANNOTATION_WIDTH_7" val="186.3333"/>
  <p:tag name="ANNOTATION_START_7" val="25.5"/>
  <p:tag name="ANNOTATION_END_7" val="27"/>
  <p:tag name="ANNOTATION_SLIDE_HEIGHT_7" val="720"/>
  <p:tag name="ANNOTATION_SLIDE_WIDTH_7" val="960"/>
  <p:tag name="ANNOTATION_SCALE_7" val="100"/>
  <p:tag name="ANNOTATION_TOP_8" val="546.5"/>
  <p:tag name="ANNOTATION_LEFT_8" val="547.6667"/>
  <p:tag name="ANNOTATION_HEIGHT_8" val="185.8333"/>
  <p:tag name="ANNOTATION_WIDTH_8" val="186.3333"/>
  <p:tag name="ANNOTATION_START_8" val="27"/>
  <p:tag name="ANNOTATION_END_8" val="28.6"/>
  <p:tag name="ANNOTATION_SLIDE_HEIGHT_8" val="720"/>
  <p:tag name="ANNOTATION_SLIDE_WIDTH_8" val="960"/>
  <p:tag name="ANNOTATION_SCALE_8" val="100"/>
  <p:tag name="ANNOTATION_TOP_9" val="489.5"/>
  <p:tag name="ANNOTATION_LEFT_9" val="567.5"/>
  <p:tag name="ANNOTATION_HEIGHT_9" val="185.8333"/>
  <p:tag name="ANNOTATION_WIDTH_9" val="186.3333"/>
  <p:tag name="ANNOTATION_START_9" val="28.6"/>
  <p:tag name="ANNOTATION_END_9" val="29.9"/>
  <p:tag name="ANNOTATION_SLIDE_HEIGHT_9" val="720"/>
  <p:tag name="ANNOTATION_SLIDE_WIDTH_9" val="960"/>
  <p:tag name="ANNOTATION_SCALE_9" val="100"/>
  <p:tag name="ANNOTATION_TOP_10" val="506.8333"/>
  <p:tag name="ANNOTATION_LEFT_10" val="581.1667"/>
  <p:tag name="ANNOTATION_HEIGHT_10" val="185.8333"/>
  <p:tag name="ANNOTATION_WIDTH_10" val="186.3333"/>
  <p:tag name="ANNOTATION_START_10" val="29.9"/>
  <p:tag name="ANNOTATION_END_10" val="33.2"/>
  <p:tag name="ANNOTATION_SLIDE_HEIGHT_10" val="720"/>
  <p:tag name="ANNOTATION_SLIDE_WIDTH_10" val="960"/>
  <p:tag name="ANNOTATION_SCALE_10" val="100"/>
  <p:tag name="AUDIO_ID" val="303"/>
  <p:tag name="ARTICULATE_AUDIO_RECORDED" val="1"/>
  <p:tag name="ELAPSEDTIME" val="32.8"/>
  <p:tag name="ANNOTATION_TYPE_1" val="0"/>
  <p:tag name="ANNOTATION_START_1" val="16.8"/>
  <p:tag name="ANNOTATION_TOP_1" val="558"/>
  <p:tag name="ANNOTATION_LEFT_1" val="510"/>
  <p:tag name="ANNOTATION_WIDTH_1" val="186"/>
  <p:tag name="ANNOTATION_HEIGHT_1" val="186"/>
  <p:tag name="ANNOTATION_ANIMATION_1" val="3"/>
  <p:tag name="ANNOTATION_ROTATION_1" val="0"/>
  <p:tag name="ANNOTATION_SUB_TYPE_1" val="1"/>
  <p:tag name="ANNOTATION_LOOP_COUNT_1" val="1"/>
  <p:tag name="ANNOTATION_BOX_RADIUS_1" val="0"/>
  <p:tag name="ANNOTATION_SCALE_1" val="100"/>
  <p:tag name="ANNOTATION_BORDER_ALPHA_1" val="100"/>
  <p:tag name="ANNOTATION_BORDER_COLOR_1" val="855309"/>
  <p:tag name="ANNOTATION_FILL_COLOR_1" val="683492"/>
  <p:tag name="ANNOTATION_FILL_ALPHA_1" val="100"/>
  <p:tag name="ANNOTATION_BORDER_WIDTH_1" val="3"/>
  <p:tag name="ANNOTATION_SLIDE_WIDTH_1" val="960"/>
  <p:tag name="ANNOTATION_SLIDE_HEIGHT_1" val="720"/>
  <p:tag name="ANNOTATION_COUNT" val="1"/>
  <p:tag name="ARTICULATE_NAV_LEVEL" val="1"/>
  <p:tag name="ARTICULATE_SLIDE_PRESENTER_GUID" val="b6e87e67-bc9a-4032-a003-185e0c2d5070"/>
  <p:tag name="ARTICULATE_SLIDE_PAUSE" val="1"/>
  <p:tag name="ARTICULATE_LOCK_SLIDE" val="0"/>
  <p:tag name="ARTICULATE_HIDE_SLIDE" val="0"/>
  <p:tag name="ARTICULATE_PLAYER_CONTROL_PREVIOUS" val="True"/>
  <p:tag name="ARTICULATE_PLAYER_CONTROL_NEXT" val="True"/>
  <p:tag name="ARTICULATE_PLAYER_CONTROL_NOTES" val="True"/>
  <p:tag name="ARTICULATE_USED_LAYOUT" val="2"/>
</p:tagLst>
</file>

<file path=ppt/tags/tag8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cottl\AppData\Local\Temp\articulate\presenter\imgtemp\uWGDvXEb_files\slide0001_image001.png"/>
</p:tagLst>
</file>

<file path=ppt/tags/tag88.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89.xml><?xml version="1.0" encoding="utf-8"?>
<p:tagLst xmlns:a="http://schemas.openxmlformats.org/drawingml/2006/main" xmlns:r="http://schemas.openxmlformats.org/officeDocument/2006/relationships" xmlns:p="http://schemas.openxmlformats.org/presentationml/2006/main">
  <p:tag name="ARTICULATE_SLIDE_GUID" val="61f09bdb-e4a3-4f7a-9842-5584a8a1f5fd"/>
  <p:tag name="ARTICULATE_TITLE_TAG" val="Present Day Sampling"/>
  <p:tag name="ARTICULATE_PLAYLIST_ID" val="-1"/>
  <p:tag name="ARTICULATE_SLIDE_NAV" val="29"/>
  <p:tag name="AUDIO_ID" val="366"/>
  <p:tag name="ARTICULATE_AUDIO_RECORDED" val="1"/>
  <p:tag name="ELAPSEDTIME" val="16"/>
  <p:tag name="ANNOTATION_COUNT" val="0"/>
  <p:tag name="ARTICULATE_NAV_LEVEL" val="1"/>
  <p:tag name="ARTICULATE_SLIDE_PRESENTER_GUID" val="b6e87e67-bc9a-4032-a003-185e0c2d5070"/>
  <p:tag name="ARTICULATE_SLIDE_PAUSE" val="1"/>
  <p:tag name="ARTICULATE_LOCK_SLIDE" val="0"/>
  <p:tag name="ARTICULATE_HIDE_SLIDE" val="0"/>
  <p:tag name="ARTICULATE_PLAYER_CONTROL_PREVIOUS" val="True"/>
  <p:tag name="ARTICULATE_PLAYER_CONTROL_NEXT" val="True"/>
  <p:tag name="ARTICULATE_PLAYER_CONTROL_NOTES" val="True"/>
  <p:tag name="ARTICULATE_USED_LAYOUT" val="2"/>
</p:tagLst>
</file>

<file path=ppt/tags/tag9.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90.xml><?xml version="1.0" encoding="utf-8"?>
<p:tagLst xmlns:a="http://schemas.openxmlformats.org/drawingml/2006/main" xmlns:r="http://schemas.openxmlformats.org/officeDocument/2006/relationships" xmlns:p="http://schemas.openxmlformats.org/presentationml/2006/main">
  <p:tag name="BULLET_1" val="8226"/>
</p:tagLst>
</file>

<file path=ppt/tags/tag91.xml><?xml version="1.0" encoding="utf-8"?>
<p:tagLst xmlns:a="http://schemas.openxmlformats.org/drawingml/2006/main" xmlns:r="http://schemas.openxmlformats.org/officeDocument/2006/relationships" xmlns:p="http://schemas.openxmlformats.org/presentationml/2006/main">
  <p:tag name="ANNOTATION_TYPE_3" val="0"/>
  <p:tag name="ANNOTATION_START_3" val="12.3"/>
  <p:tag name="ANNOTATION_TOP_3" val="357.6"/>
  <p:tag name="ANNOTATION_LEFT_3" val="286.9"/>
  <p:tag name="ANNOTATION_WIDTH_3" val="111.8"/>
  <p:tag name="ANNOTATION_HEIGHT_3" val="111.5"/>
  <p:tag name="ANNOTATION_ANIMATION_3" val="3"/>
  <p:tag name="ANNOTATION_ROTATION_3" val="270"/>
  <p:tag name="ANNOTATION_SUB_TYPE_3" val="2"/>
  <p:tag name="ANNOTATION_LOOP_COUNT_3" val="1"/>
  <p:tag name="ANNOTATION_BOX_RADIUS_3" val="0"/>
  <p:tag name="ANNOTATION_SCALE_3" val="125"/>
  <p:tag name="ANNOTATION_BORDER_ALPHA_3" val="100"/>
  <p:tag name="ANNOTATION_BORDER_COLOR_3" val="16777215"/>
  <p:tag name="ANNOTATION_FILL_COLOR_3" val="683492"/>
  <p:tag name="ANNOTATION_FILL_ALPHA_3" val="100"/>
  <p:tag name="ANNOTATION_BORDER_WIDTH_3" val="2"/>
  <p:tag name="ARTICULATE_SLIDE_GUID" val="f7cc48dd-b2d1-4c2d-a52c-b6a4520eda94"/>
  <p:tag name="ARTICULATE_PLAYLIST_ID" val="-1"/>
  <p:tag name="ANNOTATION_TYPE_1" val="2"/>
  <p:tag name="ANNOTATION_ANIMATION_1" val="4"/>
  <p:tag name="ANNOTATION_ROTATION_1" val="0"/>
  <p:tag name="ANNOTATION_SUB_TYPE_1" val="11"/>
  <p:tag name="ANNOTATION_LOOP_COUNT_1" val="1"/>
  <p:tag name="ANNOTATION_BOX_RADIUS_1" val="0"/>
  <p:tag name="ANNOTATION_SCALE_1" val="0"/>
  <p:tag name="ANNOTATION_BORDER_ALPHA_1" val="100"/>
  <p:tag name="ANNOTATION_BORDER_COLOR_1" val="16777215"/>
  <p:tag name="ANNOTATION_FILL_COLOR_1" val="855309"/>
  <p:tag name="ANNOTATION_FILL_ALPHA_1" val="50"/>
  <p:tag name="ANNOTATION_BORDER_WIDTH_1" val="2"/>
  <p:tag name="ANNOTATION_TYPE_2" val="2"/>
  <p:tag name="ANNOTATION_ANIMATION_2" val="4"/>
  <p:tag name="ANNOTATION_ROTATION_2" val="0"/>
  <p:tag name="ANNOTATION_SUB_TYPE_2" val="11"/>
  <p:tag name="ANNOTATION_LOOP_COUNT_2" val="1"/>
  <p:tag name="ANNOTATION_BOX_RADIUS_2" val="5"/>
  <p:tag name="ANNOTATION_SCALE_2" val="0"/>
  <p:tag name="ANNOTATION_BORDER_ALPHA_2" val="100"/>
  <p:tag name="ANNOTATION_BORDER_COLOR_2" val="16777215"/>
  <p:tag name="ANNOTATION_FILL_COLOR_2" val="855309"/>
  <p:tag name="ANNOTATION_FILL_ALPHA_2" val="50"/>
  <p:tag name="ANNOTATION_BORDER_WIDTH_2" val="2"/>
  <p:tag name="ARTICULATE_SLIDE_NAV" val="31"/>
  <p:tag name="ANNOTATION_TOP_1" val="-62"/>
  <p:tag name="ANNOTATION_LEFT_1" val="-62.16666"/>
  <p:tag name="ANNOTATION_HEIGHT_1" val="844"/>
  <p:tag name="ANNOTATION_WIDTH_1" val="1084.167"/>
  <p:tag name="ANNOTATION_START_1" val="5.7"/>
  <p:tag name="ANNOTATION_END_1" val="5.7"/>
  <p:tag name="ANNOTATION_SLIDE_HEIGHT_1" val="720"/>
  <p:tag name="ANNOTATION_SLIDE_WIDTH_1" val="960"/>
  <p:tag name="ANNOTATION_TOP_2" val="469.6667"/>
  <p:tag name="ANNOTATION_LEFT_2" val="125.5"/>
  <p:tag name="ANNOTATION_HEIGHT_2" val="76.83333"/>
  <p:tag name="ANNOTATION_WIDTH_2" val="730.1667"/>
  <p:tag name="ANNOTATION_START_2" val="5.7"/>
  <p:tag name="ANNOTATION_END_2" val="-1"/>
  <p:tag name="ANNOTATION_SLIDE_HEIGHT_2" val="720"/>
  <p:tag name="ANNOTATION_SLIDE_WIDTH_2" val="960"/>
  <p:tag name="AUDIO_ID" val="350"/>
  <p:tag name="ARTICULATE_AUDIO_RECORDED" val="1"/>
  <p:tag name="ELAPSEDTIME" val="14.7"/>
  <p:tag name="ANNOTATION_COUNT" val="0"/>
  <p:tag name="ARTICULATE_NAV_LEVEL" val="1"/>
  <p:tag name="ARTICULATE_SLIDE_PRESENTER_GUID" val="b6e87e67-bc9a-4032-a003-185e0c2d5070"/>
  <p:tag name="ARTICULATE_SLIDE_PAUSE" val="1"/>
  <p:tag name="ARTICULATE_LOCK_SLIDE" val="0"/>
  <p:tag name="ARTICULATE_HIDE_SLIDE" val="0"/>
  <p:tag name="ARTICULATE_PLAYER_CONTROL_PREVIOUS" val="True"/>
  <p:tag name="ARTICULATE_PLAYER_CONTROL_NEXT" val="True"/>
  <p:tag name="ARTICULATE_PLAYER_CONTROL_NOTES" val="True"/>
  <p:tag name="ARTICULATE_USED_LAYOUT" val="6"/>
</p:tagLst>
</file>

<file path=ppt/tags/tag92.xml><?xml version="1.0" encoding="utf-8"?>
<p:tagLst xmlns:a="http://schemas.openxmlformats.org/drawingml/2006/main" xmlns:r="http://schemas.openxmlformats.org/officeDocument/2006/relationships" xmlns:p="http://schemas.openxmlformats.org/presentationml/2006/main">
  <p:tag name="BULLET_1" val="8226"/>
</p:tagLst>
</file>

<file path=ppt/tags/tag93.xml><?xml version="1.0" encoding="utf-8"?>
<p:tagLst xmlns:a="http://schemas.openxmlformats.org/drawingml/2006/main" xmlns:r="http://schemas.openxmlformats.org/officeDocument/2006/relationships" xmlns:p="http://schemas.openxmlformats.org/presentationml/2006/main">
  <p:tag name="AUDIO_ID" val="369"/>
  <p:tag name="ARTICULATE_AUDIO_RECORDED" val="1"/>
  <p:tag name="ELAPSEDTIME" val="22.8"/>
  <p:tag name="ANNOTATION_TYPE_1" val="2"/>
  <p:tag name="ANNOTATION_START_1" val="3.5"/>
  <p:tag name="ANNOTATION_END_1" val="3.5"/>
  <p:tag name="ANNOTATION_TOP_1" val="-62"/>
  <p:tag name="ANNOTATION_LEFT_1" val="-62"/>
  <p:tag name="ANNOTATION_WIDTH_1" val="1085"/>
  <p:tag name="ANNOTATION_HEIGHT_1" val="845"/>
  <p:tag name="ANNOTATION_ANIMATION_1" val="4"/>
  <p:tag name="ANNOTATION_ROTATION_1" val="0"/>
  <p:tag name="ANNOTATION_SUB_TYPE_1" val="11"/>
  <p:tag name="ANNOTATION_LOOP_COUNT_1" val="1"/>
  <p:tag name="ANNOTATION_BOX_RADIUS_1" val="0"/>
  <p:tag name="ANNOTATION_SCALE_1" val="0"/>
  <p:tag name="ANNOTATION_BORDER_ALPHA_1" val="100"/>
  <p:tag name="ANNOTATION_BORDER_COLOR_1" val="255"/>
  <p:tag name="ANNOTATION_FILL_COLOR_1" val="5921370"/>
  <p:tag name="ANNOTATION_FILL_ALPHA_1" val="50"/>
  <p:tag name="ANNOTATION_BORDER_WIDTH_1" val="3"/>
  <p:tag name="ANNOTATION_SLIDE_WIDTH_1" val="960"/>
  <p:tag name="ANNOTATION_SLIDE_HEIGHT_1" val="720"/>
  <p:tag name="ANNOTATION_TYPE_2" val="2"/>
  <p:tag name="ANNOTATION_START_2" val="3.5"/>
  <p:tag name="ANNOTATION_END_2" val="11.3"/>
  <p:tag name="ANNOTATION_TOP_2" val="108"/>
  <p:tag name="ANNOTATION_LEFT_2" val="721"/>
  <p:tag name="ANNOTATION_WIDTH_2" val="237"/>
  <p:tag name="ANNOTATION_HEIGHT_2" val="255"/>
  <p:tag name="ANNOTATION_ANIMATION_2" val="4"/>
  <p:tag name="ANNOTATION_ROTATION_2" val="0"/>
  <p:tag name="ANNOTATION_SUB_TYPE_2" val="11"/>
  <p:tag name="ANNOTATION_LOOP_COUNT_2" val="1"/>
  <p:tag name="ANNOTATION_BOX_RADIUS_2" val="5"/>
  <p:tag name="ANNOTATION_SCALE_2" val="0"/>
  <p:tag name="ANNOTATION_BORDER_ALPHA_2" val="100"/>
  <p:tag name="ANNOTATION_BORDER_COLOR_2" val="255"/>
  <p:tag name="ANNOTATION_FILL_COLOR_2" val="5921370"/>
  <p:tag name="ANNOTATION_FILL_ALPHA_2" val="50"/>
  <p:tag name="ANNOTATION_BORDER_WIDTH_2" val="3"/>
  <p:tag name="ANNOTATION_SLIDE_WIDTH_2" val="960"/>
  <p:tag name="ANNOTATION_SLIDE_HEIGHT_2" val="720"/>
  <p:tag name="ANNOTATION_TYPE_3" val="0"/>
  <p:tag name="ANNOTATION_START_3" val="11.3"/>
  <p:tag name="ANNOTATION_END_3" val="12.0"/>
  <p:tag name="ANNOTATION_TOP_3" val="545"/>
  <p:tag name="ANNOTATION_LEFT_3" val="550"/>
  <p:tag name="ANNOTATION_WIDTH_3" val="186"/>
  <p:tag name="ANNOTATION_HEIGHT_3" val="186"/>
  <p:tag name="ANNOTATION_ANIMATION_3" val="3"/>
  <p:tag name="ANNOTATION_ROTATION_3" val="270"/>
  <p:tag name="ANNOTATION_SUB_TYPE_3" val="1"/>
  <p:tag name="ANNOTATION_LOOP_COUNT_3" val="1"/>
  <p:tag name="ANNOTATION_BOX_RADIUS_3" val="0"/>
  <p:tag name="ANNOTATION_SCALE_3" val="100"/>
  <p:tag name="ANNOTATION_BORDER_ALPHA_3" val="100"/>
  <p:tag name="ANNOTATION_BORDER_COLOR_3" val="855309"/>
  <p:tag name="ANNOTATION_FILL_COLOR_3" val="683492"/>
  <p:tag name="ANNOTATION_FILL_ALPHA_3" val="100"/>
  <p:tag name="ANNOTATION_BORDER_WIDTH_3" val="3"/>
  <p:tag name="ANNOTATION_SLIDE_WIDTH_3" val="960"/>
  <p:tag name="ANNOTATION_SLIDE_HEIGHT_3" val="720"/>
  <p:tag name="ANNOTATION_TYPE_4" val="0"/>
  <p:tag name="ANNOTATION_START_4" val="12.0"/>
  <p:tag name="ANNOTATION_END_4" val="12.6"/>
  <p:tag name="ANNOTATION_TOP_4" val="545"/>
  <p:tag name="ANNOTATION_LEFT_4" val="550"/>
  <p:tag name="ANNOTATION_WIDTH_4" val="186"/>
  <p:tag name="ANNOTATION_HEIGHT_4" val="186"/>
  <p:tag name="ANNOTATION_ANIMATION_4" val="3"/>
  <p:tag name="ANNOTATION_ROTATION_4" val="270"/>
  <p:tag name="ANNOTATION_SUB_TYPE_4" val="1"/>
  <p:tag name="ANNOTATION_LOOP_COUNT_4" val="1"/>
  <p:tag name="ANNOTATION_BOX_RADIUS_4" val="0"/>
  <p:tag name="ANNOTATION_SCALE_4" val="100"/>
  <p:tag name="ANNOTATION_BORDER_ALPHA_4" val="100"/>
  <p:tag name="ANNOTATION_BORDER_COLOR_4" val="855309"/>
  <p:tag name="ANNOTATION_FILL_COLOR_4" val="683492"/>
  <p:tag name="ANNOTATION_FILL_ALPHA_4" val="100"/>
  <p:tag name="ANNOTATION_BORDER_WIDTH_4" val="3"/>
  <p:tag name="ANNOTATION_SLIDE_WIDTH_4" val="960"/>
  <p:tag name="ANNOTATION_SLIDE_HEIGHT_4" val="720"/>
  <p:tag name="ANNOTATION_TYPE_5" val="0"/>
  <p:tag name="ANNOTATION_START_5" val="12.6"/>
  <p:tag name="ANNOTATION_TOP_5" val="545"/>
  <p:tag name="ANNOTATION_LEFT_5" val="550"/>
  <p:tag name="ANNOTATION_WIDTH_5" val="186"/>
  <p:tag name="ANNOTATION_HEIGHT_5" val="186"/>
  <p:tag name="ANNOTATION_ANIMATION_5" val="3"/>
  <p:tag name="ANNOTATION_ROTATION_5" val="270"/>
  <p:tag name="ANNOTATION_SUB_TYPE_5" val="1"/>
  <p:tag name="ANNOTATION_LOOP_COUNT_5" val="1"/>
  <p:tag name="ANNOTATION_BOX_RADIUS_5" val="0"/>
  <p:tag name="ANNOTATION_SCALE_5" val="100"/>
  <p:tag name="ANNOTATION_BORDER_ALPHA_5" val="100"/>
  <p:tag name="ANNOTATION_BORDER_COLOR_5" val="855309"/>
  <p:tag name="ANNOTATION_FILL_COLOR_5" val="683492"/>
  <p:tag name="ANNOTATION_FILL_ALPHA_5" val="100"/>
  <p:tag name="ANNOTATION_BORDER_WIDTH_5" val="3"/>
  <p:tag name="ANNOTATION_SLIDE_WIDTH_5" val="960"/>
  <p:tag name="ANNOTATION_SLIDE_HEIGHT_5" val="720"/>
  <p:tag name="ANNOTATION_COUNT" val="5"/>
  <p:tag name="ARTICULATE_TITLE_TAG" val="Best Resolution in an all-GOES-R Constellation"/>
  <p:tag name="ARTICULATE_NAV_LEVEL" val="1"/>
  <p:tag name="ARTICULATE_SLIDE_PRESENTER_GUID" val="b6e87e67-bc9a-4032-a003-185e0c2d5070"/>
  <p:tag name="ARTICULATE_SLIDE_PAUSE" val="0"/>
  <p:tag name="ARTICULATE_LOCK_SLIDE" val="0"/>
  <p:tag name="ARTICULATE_HIDE_SLIDE" val="0"/>
  <p:tag name="ARTICULATE_PLAYER_CONTROL_PREVIOUS" val="True"/>
  <p:tag name="ARTICULATE_PLAYER_CONTROL_NEXT" val="True"/>
  <p:tag name="ARTICULATE_USED_LAYOUT" val="7"/>
</p:tagLst>
</file>

<file path=ppt/tags/tag94.xml><?xml version="1.0" encoding="utf-8"?>
<p:tagLst xmlns:a="http://schemas.openxmlformats.org/drawingml/2006/main" xmlns:r="http://schemas.openxmlformats.org/officeDocument/2006/relationships" xmlns:p="http://schemas.openxmlformats.org/presentationml/2006/main">
  <p:tag name="BULLET_1" val="8226"/>
</p:tagLst>
</file>

<file path=ppt/tags/tag95.xml><?xml version="1.0" encoding="utf-8"?>
<p:tagLst xmlns:a="http://schemas.openxmlformats.org/drawingml/2006/main" xmlns:r="http://schemas.openxmlformats.org/officeDocument/2006/relationships" xmlns:p="http://schemas.openxmlformats.org/presentationml/2006/main">
  <p:tag name="ARTICULATE_SLIDE_GUID" val="c4a39575-ae7c-4b63-8242-b73ba5cc5975"/>
  <p:tag name="ARTICULATE_PLAYLIST_ID" val="-1"/>
  <p:tag name="ANNOTATION_TYPE_3" val="0"/>
  <p:tag name="ANNOTATION_ANIMATION_3" val="3"/>
  <p:tag name="ANNOTATION_ROTATION_3" val="180"/>
  <p:tag name="ANNOTATION_SUB_TYPE_3" val="2"/>
  <p:tag name="ANNOTATION_LOOP_COUNT_3" val="1"/>
  <p:tag name="ANNOTATION_BOX_RADIUS_3" val="0"/>
  <p:tag name="ANNOTATION_BORDER_ALPHA_3" val="100"/>
  <p:tag name="ANNOTATION_BORDER_COLOR_3" val="16777215"/>
  <p:tag name="ANNOTATION_FILL_COLOR_3" val="683492"/>
  <p:tag name="ANNOTATION_FILL_ALPHA_3" val="100"/>
  <p:tag name="ANNOTATION_BORDER_WIDTH_3" val="2"/>
  <p:tag name="ANNOTATION_TYPE_4" val="0"/>
  <p:tag name="ANNOTATION_ANIMATION_4" val="3"/>
  <p:tag name="ANNOTATION_ROTATION_4" val="180"/>
  <p:tag name="ANNOTATION_SUB_TYPE_4" val="2"/>
  <p:tag name="ANNOTATION_LOOP_COUNT_4" val="1"/>
  <p:tag name="ANNOTATION_BOX_RADIUS_4" val="0"/>
  <p:tag name="ANNOTATION_BORDER_ALPHA_4" val="100"/>
  <p:tag name="ANNOTATION_BORDER_COLOR_4" val="16777215"/>
  <p:tag name="ANNOTATION_FILL_COLOR_4" val="683492"/>
  <p:tag name="ANNOTATION_FILL_ALPHA_4" val="100"/>
  <p:tag name="ANNOTATION_BORDER_WIDTH_4" val="2"/>
  <p:tag name="ANNOTATION_TYPE_5" val="0"/>
  <p:tag name="ANNOTATION_ANIMATION_5" val="3"/>
  <p:tag name="ANNOTATION_ROTATION_5" val="180"/>
  <p:tag name="ANNOTATION_SUB_TYPE_5" val="2"/>
  <p:tag name="ANNOTATION_LOOP_COUNT_5" val="1"/>
  <p:tag name="ANNOTATION_BOX_RADIUS_5" val="0"/>
  <p:tag name="ANNOTATION_BORDER_ALPHA_5" val="100"/>
  <p:tag name="ANNOTATION_BORDER_COLOR_5" val="16777215"/>
  <p:tag name="ANNOTATION_FILL_COLOR_5" val="683492"/>
  <p:tag name="ANNOTATION_FILL_ALPHA_5" val="100"/>
  <p:tag name="ANNOTATION_BORDER_WIDTH_5" val="2"/>
  <p:tag name="ANNOTATION_TYPE_6" val="0"/>
  <p:tag name="ANNOTATION_ANIMATION_6" val="3"/>
  <p:tag name="ANNOTATION_ROTATION_6" val="180"/>
  <p:tag name="ANNOTATION_SUB_TYPE_6" val="2"/>
  <p:tag name="ANNOTATION_LOOP_COUNT_6" val="1"/>
  <p:tag name="ANNOTATION_BOX_RADIUS_6" val="0"/>
  <p:tag name="ANNOTATION_BORDER_ALPHA_6" val="100"/>
  <p:tag name="ANNOTATION_BORDER_COLOR_6" val="16777215"/>
  <p:tag name="ANNOTATION_FILL_COLOR_6" val="683492"/>
  <p:tag name="ANNOTATION_FILL_ALPHA_6" val="100"/>
  <p:tag name="ANNOTATION_BORDER_WIDTH_6" val="2"/>
  <p:tag name="ANNOTATION_TYPE_7" val="0"/>
  <p:tag name="ANNOTATION_ANIMATION_7" val="3"/>
  <p:tag name="ANNOTATION_ROTATION_7" val="180"/>
  <p:tag name="ANNOTATION_SUB_TYPE_7" val="2"/>
  <p:tag name="ANNOTATION_LOOP_COUNT_7" val="1"/>
  <p:tag name="ANNOTATION_BOX_RADIUS_7" val="0"/>
  <p:tag name="ANNOTATION_BORDER_ALPHA_7" val="100"/>
  <p:tag name="ANNOTATION_BORDER_COLOR_7" val="16777215"/>
  <p:tag name="ANNOTATION_FILL_COLOR_7" val="683492"/>
  <p:tag name="ANNOTATION_FILL_ALPHA_7" val="100"/>
  <p:tag name="ANNOTATION_BORDER_WIDTH_7" val="2"/>
  <p:tag name="ANNOTATION_TYPE_8" val="0"/>
  <p:tag name="ANNOTATION_ANIMATION_8" val="3"/>
  <p:tag name="ANNOTATION_ROTATION_8" val="180"/>
  <p:tag name="ANNOTATION_SUB_TYPE_8" val="2"/>
  <p:tag name="ANNOTATION_LOOP_COUNT_8" val="1"/>
  <p:tag name="ANNOTATION_BOX_RADIUS_8" val="0"/>
  <p:tag name="ANNOTATION_BORDER_ALPHA_8" val="100"/>
  <p:tag name="ANNOTATION_BORDER_COLOR_8" val="16777215"/>
  <p:tag name="ANNOTATION_FILL_COLOR_8" val="683492"/>
  <p:tag name="ANNOTATION_FILL_ALPHA_8" val="100"/>
  <p:tag name="ANNOTATION_BORDER_WIDTH_8" val="2"/>
  <p:tag name="ANNOTATION_TYPE_9" val="0"/>
  <p:tag name="ANNOTATION_ANIMATION_9" val="3"/>
  <p:tag name="ANNOTATION_ROTATION_9" val="180"/>
  <p:tag name="ANNOTATION_SUB_TYPE_9" val="2"/>
  <p:tag name="ANNOTATION_LOOP_COUNT_9" val="1"/>
  <p:tag name="ANNOTATION_BOX_RADIUS_9" val="0"/>
  <p:tag name="ANNOTATION_BORDER_ALPHA_9" val="100"/>
  <p:tag name="ANNOTATION_BORDER_COLOR_9" val="16777215"/>
  <p:tag name="ANNOTATION_FILL_COLOR_9" val="683492"/>
  <p:tag name="ANNOTATION_FILL_ALPHA_9" val="100"/>
  <p:tag name="ANNOTATION_BORDER_WIDTH_9" val="2"/>
  <p:tag name="ARTICULATE_SLIDE_NAV" val="33"/>
  <p:tag name="ANNOTATION_TOP_3" val="345.6667"/>
  <p:tag name="ANNOTATION_LEFT_3" val="801"/>
  <p:tag name="ANNOTATION_HEIGHT_3" val="185.8333"/>
  <p:tag name="ANNOTATION_WIDTH_3" val="186.3333"/>
  <p:tag name="ANNOTATION_START_3" val="4.6"/>
  <p:tag name="ANNOTATION_END_3" val="6.9"/>
  <p:tag name="ANNOTATION_SLIDE_HEIGHT_3" val="720"/>
  <p:tag name="ANNOTATION_SLIDE_WIDTH_3" val="960"/>
  <p:tag name="ANNOTATION_SCALE_3" val="100"/>
  <p:tag name="ANNOTATION_TOP_4" val="562.6667"/>
  <p:tag name="ANNOTATION_LEFT_4" val="719"/>
  <p:tag name="ANNOTATION_HEIGHT_4" val="185.8333"/>
  <p:tag name="ANNOTATION_WIDTH_4" val="186.3333"/>
  <p:tag name="ANNOTATION_START_4" val="6.9"/>
  <p:tag name="ANNOTATION_END_4" val="9.6"/>
  <p:tag name="ANNOTATION_SLIDE_HEIGHT_4" val="720"/>
  <p:tag name="ANNOTATION_SLIDE_WIDTH_4" val="960"/>
  <p:tag name="ANNOTATION_SCALE_4" val="100"/>
  <p:tag name="ANNOTATION_TOP_5" val="583.6667"/>
  <p:tag name="ANNOTATION_LEFT_5" val="654.5"/>
  <p:tag name="ANNOTATION_HEIGHT_5" val="185.8333"/>
  <p:tag name="ANNOTATION_WIDTH_5" val="186.3333"/>
  <p:tag name="ANNOTATION_START_5" val="9.6"/>
  <p:tag name="ANNOTATION_END_5" val="10"/>
  <p:tag name="ANNOTATION_SLIDE_HEIGHT_5" val="720"/>
  <p:tag name="ANNOTATION_SLIDE_WIDTH_5" val="960"/>
  <p:tag name="ANNOTATION_SCALE_5" val="100"/>
  <p:tag name="ANNOTATION_TOP_6" val="583.6667"/>
  <p:tag name="ANNOTATION_LEFT_6" val="654.5"/>
  <p:tag name="ANNOTATION_HEIGHT_6" val="185.8333"/>
  <p:tag name="ANNOTATION_WIDTH_6" val="186.3333"/>
  <p:tag name="ANNOTATION_START_6" val="10"/>
  <p:tag name="ANNOTATION_END_6" val="11.7"/>
  <p:tag name="ANNOTATION_SLIDE_HEIGHT_6" val="720"/>
  <p:tag name="ANNOTATION_SLIDE_WIDTH_6" val="960"/>
  <p:tag name="ANNOTATION_SCALE_6" val="100"/>
  <p:tag name="ANNOTATION_TOP_7" val="520.5"/>
  <p:tag name="ANNOTATION_LEFT_7" val="802.3333"/>
  <p:tag name="ANNOTATION_HEIGHT_7" val="185.8333"/>
  <p:tag name="ANNOTATION_WIDTH_7" val="186.3333"/>
  <p:tag name="ANNOTATION_START_7" val="11.7"/>
  <p:tag name="ANNOTATION_END_7" val="13.1"/>
  <p:tag name="ANNOTATION_SLIDE_HEIGHT_7" val="720"/>
  <p:tag name="ANNOTATION_SLIDE_WIDTH_7" val="960"/>
  <p:tag name="ANNOTATION_SCALE_7" val="100"/>
  <p:tag name="ANNOTATION_TOP_8" val="420.1667"/>
  <p:tag name="ANNOTATION_LEFT_8" val="592.3333"/>
  <p:tag name="ANNOTATION_HEIGHT_8" val="185.8333"/>
  <p:tag name="ANNOTATION_WIDTH_8" val="186.3333"/>
  <p:tag name="ANNOTATION_START_8" val="13.1"/>
  <p:tag name="ANNOTATION_END_8" val="14.3"/>
  <p:tag name="ANNOTATION_SLIDE_HEIGHT_8" val="720"/>
  <p:tag name="ANNOTATION_SLIDE_WIDTH_8" val="960"/>
  <p:tag name="ANNOTATION_SCALE_8" val="100"/>
  <p:tag name="ANNOTATION_TOP_9" val="449.8333"/>
  <p:tag name="ANNOTATION_LEFT_9" val="798.5"/>
  <p:tag name="ANNOTATION_HEIGHT_9" val="185.8333"/>
  <p:tag name="ANNOTATION_WIDTH_9" val="186.3333"/>
  <p:tag name="ANNOTATION_START_9" val="14.3"/>
  <p:tag name="ANNOTATION_END_9" val="-1"/>
  <p:tag name="ANNOTATION_SLIDE_HEIGHT_9" val="720"/>
  <p:tag name="ANNOTATION_SLIDE_WIDTH_9" val="960"/>
  <p:tag name="ANNOTATION_SCALE_9" val="100"/>
  <p:tag name="AUDIO_ID" val="353"/>
  <p:tag name="ARTICULATE_AUDIO_RECORDED" val="1"/>
  <p:tag name="ELAPSEDTIME" val="30.2"/>
  <p:tag name="ANNOTATION_TYPE_1" val="0"/>
  <p:tag name="ANNOTATION_START_1" val="10.9"/>
  <p:tag name="ANNOTATION_END_1" val="11.6"/>
  <p:tag name="ANNOTATION_TOP_1" val="555"/>
  <p:tag name="ANNOTATION_LEFT_1" val="494"/>
  <p:tag name="ANNOTATION_WIDTH_1" val="186"/>
  <p:tag name="ANNOTATION_HEIGHT_1" val="186"/>
  <p:tag name="ANNOTATION_ANIMATION_1" val="3"/>
  <p:tag name="ANNOTATION_ROTATION_1" val="270"/>
  <p:tag name="ANNOTATION_SUB_TYPE_1" val="1"/>
  <p:tag name="ANNOTATION_LOOP_COUNT_1" val="1"/>
  <p:tag name="ANNOTATION_BOX_RADIUS_1" val="0"/>
  <p:tag name="ANNOTATION_SCALE_1" val="100"/>
  <p:tag name="ANNOTATION_BORDER_ALPHA_1" val="100"/>
  <p:tag name="ANNOTATION_BORDER_COLOR_1" val="855309"/>
  <p:tag name="ANNOTATION_FILL_COLOR_1" val="683492"/>
  <p:tag name="ANNOTATION_FILL_ALPHA_1" val="100"/>
  <p:tag name="ANNOTATION_BORDER_WIDTH_1" val="3"/>
  <p:tag name="ANNOTATION_SLIDE_WIDTH_1" val="960"/>
  <p:tag name="ANNOTATION_SLIDE_HEIGHT_1" val="720"/>
  <p:tag name="ANNOTATION_TYPE_2" val="0"/>
  <p:tag name="ANNOTATION_START_2" val="11.6"/>
  <p:tag name="ANNOTATION_END_2" val="19.4"/>
  <p:tag name="ANNOTATION_TOP_2" val="555"/>
  <p:tag name="ANNOTATION_LEFT_2" val="494"/>
  <p:tag name="ANNOTATION_WIDTH_2" val="186"/>
  <p:tag name="ANNOTATION_HEIGHT_2" val="186"/>
  <p:tag name="ANNOTATION_ANIMATION_2" val="3"/>
  <p:tag name="ANNOTATION_ROTATION_2" val="270"/>
  <p:tag name="ANNOTATION_SUB_TYPE_2" val="1"/>
  <p:tag name="ANNOTATION_LOOP_COUNT_2" val="1"/>
  <p:tag name="ANNOTATION_BOX_RADIUS_2" val="0"/>
  <p:tag name="ANNOTATION_SCALE_2" val="100"/>
  <p:tag name="ANNOTATION_BORDER_ALPHA_2" val="100"/>
  <p:tag name="ANNOTATION_BORDER_COLOR_2" val="855309"/>
  <p:tag name="ANNOTATION_FILL_COLOR_2" val="683492"/>
  <p:tag name="ANNOTATION_FILL_ALPHA_2" val="100"/>
  <p:tag name="ANNOTATION_BORDER_WIDTH_2" val="3"/>
  <p:tag name="ANNOTATION_SLIDE_WIDTH_2" val="960"/>
  <p:tag name="ANNOTATION_SLIDE_HEIGHT_2" val="720"/>
  <p:tag name="ANNOTATION_COUNT" val="2"/>
  <p:tag name="ARTICULATE_NAV_LEVEL" val="1"/>
  <p:tag name="ARTICULATE_SLIDE_PRESENTER_GUID" val="b6e87e67-bc9a-4032-a003-185e0c2d5070"/>
  <p:tag name="ARTICULATE_SLIDE_PAUSE" val="1"/>
  <p:tag name="ARTICULATE_LOCK_SLIDE" val="0"/>
  <p:tag name="ARTICULATE_HIDE_SLIDE" val="0"/>
  <p:tag name="ARTICULATE_PLAYER_CONTROL_PREVIOUS" val="True"/>
  <p:tag name="ARTICULATE_PLAYER_CONTROL_NEXT" val="True"/>
  <p:tag name="ARTICULATE_PLAYER_CONTROL_NOTES" val="True"/>
  <p:tag name="ARTICULATE_USED_LAYOUT" val="6"/>
</p:tagLst>
</file>

<file path=ppt/tags/tag96.xml><?xml version="1.0" encoding="utf-8"?>
<p:tagLst xmlns:a="http://schemas.openxmlformats.org/drawingml/2006/main" xmlns:r="http://schemas.openxmlformats.org/officeDocument/2006/relationships" xmlns:p="http://schemas.openxmlformats.org/presentationml/2006/main">
  <p:tag name="BULLET_1" val="8226"/>
</p:tagLst>
</file>

<file path=ppt/tags/tag97.xml><?xml version="1.0" encoding="utf-8"?>
<p:tagLst xmlns:a="http://schemas.openxmlformats.org/drawingml/2006/main" xmlns:r="http://schemas.openxmlformats.org/officeDocument/2006/relationships" xmlns:p="http://schemas.openxmlformats.org/presentationml/2006/main">
  <p:tag name="ANNOTATION_TYPE_7" val="0"/>
  <p:tag name="ANNOTATION_ANIMATION_7" val="3"/>
  <p:tag name="ANNOTATION_ROTATION_7" val="270"/>
  <p:tag name="ANNOTATION_SUB_TYPE_7" val="2"/>
  <p:tag name="ANNOTATION_LOOP_COUNT_7" val="1"/>
  <p:tag name="ANNOTATION_BOX_RADIUS_7" val="0"/>
  <p:tag name="ANNOTATION_BORDER_ALPHA_7" val="100"/>
  <p:tag name="ANNOTATION_BORDER_COLOR_7" val="16777215"/>
  <p:tag name="ANNOTATION_FILL_COLOR_7" val="683492"/>
  <p:tag name="ANNOTATION_FILL_ALPHA_7" val="100"/>
  <p:tag name="ANNOTATION_BORDER_WIDTH_7" val="2"/>
  <p:tag name="ANNOTATION_TYPE_8" val="0"/>
  <p:tag name="ANNOTATION_ANIMATION_8" val="3"/>
  <p:tag name="ANNOTATION_ROTATION_8" val="270"/>
  <p:tag name="ANNOTATION_SUB_TYPE_8" val="2"/>
  <p:tag name="ANNOTATION_LOOP_COUNT_8" val="1"/>
  <p:tag name="ANNOTATION_BOX_RADIUS_8" val="0"/>
  <p:tag name="ANNOTATION_BORDER_ALPHA_8" val="100"/>
  <p:tag name="ANNOTATION_BORDER_COLOR_8" val="16777215"/>
  <p:tag name="ANNOTATION_FILL_COLOR_8" val="683492"/>
  <p:tag name="ANNOTATION_FILL_ALPHA_8" val="100"/>
  <p:tag name="ANNOTATION_BORDER_WIDTH_8" val="2"/>
  <p:tag name="ARTICULATE_SLIDE_GUID" val="490bd01b-aafe-4e50-b3f9-5519c7f10ae9"/>
  <p:tag name="ARTICULATE_TITLE_TAG" val="CONUS Views that are scanned every 5 minutes by GOES-R/GOES-S"/>
  <p:tag name="ARTICULATE_PLAYLIST_ID" val="-1"/>
  <p:tag name="ARTICULATE_SLIDE_NAV" val="35"/>
  <p:tag name="ANNOTATION_TOP_7" val="400.3333"/>
  <p:tag name="ANNOTATION_LEFT_7" val="212.3333"/>
  <p:tag name="ANNOTATION_HEIGHT_7" val="185.8333"/>
  <p:tag name="ANNOTATION_WIDTH_7" val="186.3333"/>
  <p:tag name="ANNOTATION_START_7" val="9.9"/>
  <p:tag name="ANNOTATION_END_7" val="11.7"/>
  <p:tag name="ANNOTATION_SLIDE_HEIGHT_7" val="720"/>
  <p:tag name="ANNOTATION_SLIDE_WIDTH_7" val="960"/>
  <p:tag name="ANNOTATION_SCALE_7" val="100"/>
  <p:tag name="ANNOTATION_TOP_8" val="198.3333"/>
  <p:tag name="ANNOTATION_LEFT_8" val="925.1666"/>
  <p:tag name="ANNOTATION_HEIGHT_8" val="185.8333"/>
  <p:tag name="ANNOTATION_WIDTH_8" val="186.3333"/>
  <p:tag name="ANNOTATION_START_8" val="11.7"/>
  <p:tag name="ANNOTATION_END_8" val="-1"/>
  <p:tag name="ANNOTATION_SLIDE_HEIGHT_8" val="720"/>
  <p:tag name="ANNOTATION_SLIDE_WIDTH_8" val="960"/>
  <p:tag name="ANNOTATION_SCALE_8" val="100"/>
  <p:tag name="ANNOTATION_TYPE_5" val="0"/>
  <p:tag name="ANNOTATION_START_5" val="13.1"/>
  <p:tag name="ANNOTATION_END_5" val="14.4"/>
  <p:tag name="ANNOTATION_TOP_5" val="429"/>
  <p:tag name="ANNOTATION_LEFT_5" val="193"/>
  <p:tag name="ANNOTATION_WIDTH_5" val="186"/>
  <p:tag name="ANNOTATION_HEIGHT_5" val="186"/>
  <p:tag name="ANNOTATION_ANIMATION_5" val="3"/>
  <p:tag name="ANNOTATION_ROTATION_5" val="270"/>
  <p:tag name="ANNOTATION_SUB_TYPE_5" val="2"/>
  <p:tag name="ANNOTATION_LOOP_COUNT_5" val="1"/>
  <p:tag name="ANNOTATION_BOX_RADIUS_5" val="0"/>
  <p:tag name="ANNOTATION_SCALE_5" val="100"/>
  <p:tag name="ANNOTATION_BORDER_ALPHA_5" val="100"/>
  <p:tag name="ANNOTATION_BORDER_COLOR_5" val="855309"/>
  <p:tag name="ANNOTATION_FILL_COLOR_5" val="683492"/>
  <p:tag name="ANNOTATION_FILL_ALPHA_5" val="100"/>
  <p:tag name="ANNOTATION_BORDER_WIDTH_5" val="3"/>
  <p:tag name="ANNOTATION_SLIDE_WIDTH_5" val="960"/>
  <p:tag name="ANNOTATION_SLIDE_HEIGHT_5" val="720"/>
  <p:tag name="ANNOTATION_TYPE_6" val="0"/>
  <p:tag name="ANNOTATION_START_6" val="14.4"/>
  <p:tag name="ANNOTATION_TOP_6" val="193"/>
  <p:tag name="ANNOTATION_LEFT_6" val="923"/>
  <p:tag name="ANNOTATION_WIDTH_6" val="186"/>
  <p:tag name="ANNOTATION_HEIGHT_6" val="186"/>
  <p:tag name="ANNOTATION_ANIMATION_6" val="3"/>
  <p:tag name="ANNOTATION_ROTATION_6" val="270"/>
  <p:tag name="ANNOTATION_SUB_TYPE_6" val="2"/>
  <p:tag name="ANNOTATION_LOOP_COUNT_6" val="1"/>
  <p:tag name="ANNOTATION_BOX_RADIUS_6" val="0"/>
  <p:tag name="ANNOTATION_SCALE_6" val="100"/>
  <p:tag name="ANNOTATION_BORDER_ALPHA_6" val="100"/>
  <p:tag name="ANNOTATION_BORDER_COLOR_6" val="855309"/>
  <p:tag name="ANNOTATION_FILL_COLOR_6" val="683492"/>
  <p:tag name="ANNOTATION_FILL_ALPHA_6" val="100"/>
  <p:tag name="ANNOTATION_BORDER_WIDTH_6" val="3"/>
  <p:tag name="ANNOTATION_SLIDE_WIDTH_6" val="960"/>
  <p:tag name="ANNOTATION_SLIDE_HEIGHT_6" val="720"/>
  <p:tag name="AUDIO_ID" val="355"/>
  <p:tag name="ARTICULATE_AUDIO_RECORDED" val="1"/>
  <p:tag name="ELAPSEDTIME" val="15.1"/>
  <p:tag name="ANNOTATION_TYPE_1" val="0"/>
  <p:tag name="ANNOTATION_START_1" val="9.4"/>
  <p:tag name="ANNOTATION_END_1" val="11.1"/>
  <p:tag name="ANNOTATION_TOP_1" val="176"/>
  <p:tag name="ANNOTATION_LEFT_1" val="54"/>
  <p:tag name="ANNOTATION_WIDTH_1" val="186"/>
  <p:tag name="ANNOTATION_HEIGHT_1" val="186"/>
  <p:tag name="ANNOTATION_ANIMATION_1" val="3"/>
  <p:tag name="ANNOTATION_ROTATION_1" val="270"/>
  <p:tag name="ANNOTATION_SUB_TYPE_1" val="1"/>
  <p:tag name="ANNOTATION_LOOP_COUNT_1" val="1"/>
  <p:tag name="ANNOTATION_BOX_RADIUS_1" val="0"/>
  <p:tag name="ANNOTATION_SCALE_1" val="100"/>
  <p:tag name="ANNOTATION_BORDER_ALPHA_1" val="100"/>
  <p:tag name="ANNOTATION_BORDER_COLOR_1" val="855309"/>
  <p:tag name="ANNOTATION_FILL_COLOR_1" val="683492"/>
  <p:tag name="ANNOTATION_FILL_ALPHA_1" val="100"/>
  <p:tag name="ANNOTATION_BORDER_WIDTH_1" val="3"/>
  <p:tag name="ANNOTATION_SLIDE_WIDTH_1" val="960"/>
  <p:tag name="ANNOTATION_SLIDE_HEIGHT_1" val="720"/>
  <p:tag name="ANNOTATION_TYPE_2" val="0"/>
  <p:tag name="ANNOTATION_START_2" val="11.1"/>
  <p:tag name="ANNOTATION_END_2" val="12.6"/>
  <p:tag name="ANNOTATION_TOP_2" val="416"/>
  <p:tag name="ANNOTATION_LEFT_2" val="857"/>
  <p:tag name="ANNOTATION_WIDTH_2" val="186"/>
  <p:tag name="ANNOTATION_HEIGHT_2" val="186"/>
  <p:tag name="ANNOTATION_ANIMATION_2" val="3"/>
  <p:tag name="ANNOTATION_ROTATION_2" val="270"/>
  <p:tag name="ANNOTATION_SUB_TYPE_2" val="1"/>
  <p:tag name="ANNOTATION_LOOP_COUNT_2" val="1"/>
  <p:tag name="ANNOTATION_BOX_RADIUS_2" val="0"/>
  <p:tag name="ANNOTATION_SCALE_2" val="100"/>
  <p:tag name="ANNOTATION_BORDER_ALPHA_2" val="100"/>
  <p:tag name="ANNOTATION_BORDER_COLOR_2" val="855309"/>
  <p:tag name="ANNOTATION_FILL_COLOR_2" val="683492"/>
  <p:tag name="ANNOTATION_FILL_ALPHA_2" val="100"/>
  <p:tag name="ANNOTATION_BORDER_WIDTH_2" val="3"/>
  <p:tag name="ANNOTATION_SLIDE_WIDTH_2" val="960"/>
  <p:tag name="ANNOTATION_SLIDE_HEIGHT_2" val="720"/>
  <p:tag name="ANNOTATION_TYPE_3" val="0"/>
  <p:tag name="ANNOTATION_START_3" val="12.6"/>
  <p:tag name="ANNOTATION_END_3" val="13.9"/>
  <p:tag name="ANNOTATION_TOP_3" val="405"/>
  <p:tag name="ANNOTATION_LEFT_3" val="223"/>
  <p:tag name="ANNOTATION_WIDTH_3" val="186"/>
  <p:tag name="ANNOTATION_HEIGHT_3" val="186"/>
  <p:tag name="ANNOTATION_ANIMATION_3" val="3"/>
  <p:tag name="ANNOTATION_ROTATION_3" val="270"/>
  <p:tag name="ANNOTATION_SUB_TYPE_3" val="1"/>
  <p:tag name="ANNOTATION_LOOP_COUNT_3" val="1"/>
  <p:tag name="ANNOTATION_BOX_RADIUS_3" val="0"/>
  <p:tag name="ANNOTATION_SCALE_3" val="100"/>
  <p:tag name="ANNOTATION_BORDER_ALPHA_3" val="100"/>
  <p:tag name="ANNOTATION_BORDER_COLOR_3" val="855309"/>
  <p:tag name="ANNOTATION_FILL_COLOR_3" val="683492"/>
  <p:tag name="ANNOTATION_FILL_ALPHA_3" val="100"/>
  <p:tag name="ANNOTATION_BORDER_WIDTH_3" val="3"/>
  <p:tag name="ANNOTATION_SLIDE_WIDTH_3" val="960"/>
  <p:tag name="ANNOTATION_SLIDE_HEIGHT_3" val="720"/>
  <p:tag name="ANNOTATION_TYPE_4" val="0"/>
  <p:tag name="ANNOTATION_START_4" val="13.9"/>
  <p:tag name="ANNOTATION_TOP_4" val="199"/>
  <p:tag name="ANNOTATION_LEFT_4" val="920"/>
  <p:tag name="ANNOTATION_WIDTH_4" val="186"/>
  <p:tag name="ANNOTATION_HEIGHT_4" val="186"/>
  <p:tag name="ANNOTATION_ANIMATION_4" val="3"/>
  <p:tag name="ANNOTATION_ROTATION_4" val="270"/>
  <p:tag name="ANNOTATION_SUB_TYPE_4" val="1"/>
  <p:tag name="ANNOTATION_LOOP_COUNT_4" val="1"/>
  <p:tag name="ANNOTATION_BOX_RADIUS_4" val="0"/>
  <p:tag name="ANNOTATION_SCALE_4" val="100"/>
  <p:tag name="ANNOTATION_BORDER_ALPHA_4" val="100"/>
  <p:tag name="ANNOTATION_BORDER_COLOR_4" val="855309"/>
  <p:tag name="ANNOTATION_FILL_COLOR_4" val="683492"/>
  <p:tag name="ANNOTATION_FILL_ALPHA_4" val="100"/>
  <p:tag name="ANNOTATION_BORDER_WIDTH_4" val="3"/>
  <p:tag name="ANNOTATION_SLIDE_WIDTH_4" val="960"/>
  <p:tag name="ANNOTATION_SLIDE_HEIGHT_4" val="720"/>
  <p:tag name="ANNOTATION_COUNT" val="4"/>
  <p:tag name="ARTICULATE_NAV_LEVEL" val="1"/>
  <p:tag name="ARTICULATE_SLIDE_PRESENTER_GUID" val="b6e87e67-bc9a-4032-a003-185e0c2d5070"/>
  <p:tag name="ARTICULATE_SLIDE_PAUSE" val="1"/>
  <p:tag name="ARTICULATE_LOCK_SLIDE" val="0"/>
  <p:tag name="ARTICULATE_HIDE_SLIDE" val="0"/>
  <p:tag name="ARTICULATE_PLAYER_CONTROL_PREVIOUS" val="True"/>
  <p:tag name="ARTICULATE_PLAYER_CONTROL_NEXT" val="True"/>
  <p:tag name="ARTICULATE_PLAYER_CONTROL_NOTES" val="True"/>
  <p:tag name="ARTICULATE_USED_LAYOUT" val="7"/>
</p:tagLst>
</file>

<file path=ppt/tags/tag9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scottl\AppData\Local\Temp\articulate\presenter\imgtemp\Ft0Rz6Bf_files\slide0001_image001.png"/>
</p:tagLst>
</file>

<file path=ppt/tags/tag99.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heme/theme1.xml><?xml version="1.0" encoding="utf-8"?>
<a:theme xmlns:a="http://schemas.openxmlformats.org/drawingml/2006/main" name="GOES-R Introduction Theme">
  <a:themeElements>
    <a:clrScheme name="GOES-R">
      <a:dk1>
        <a:sysClr val="windowText" lastClr="000000"/>
      </a:dk1>
      <a:lt1>
        <a:sysClr val="window" lastClr="FFFFFF"/>
      </a:lt1>
      <a:dk2>
        <a:srgbClr val="808080"/>
      </a:dk2>
      <a:lt2>
        <a:srgbClr val="EBE6E1"/>
      </a:lt2>
      <a:accent1>
        <a:srgbClr val="23408F"/>
      </a:accent1>
      <a:accent2>
        <a:srgbClr val="B7D44D"/>
      </a:accent2>
      <a:accent3>
        <a:srgbClr val="DDB359"/>
      </a:accent3>
      <a:accent4>
        <a:srgbClr val="00AEEF"/>
      </a:accent4>
      <a:accent5>
        <a:srgbClr val="6E4A90"/>
      </a:accent5>
      <a:accent6>
        <a:srgbClr val="FA7841"/>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GOES-R Generic Theme">
  <a:themeElements>
    <a:clrScheme name="GOES-R">
      <a:dk1>
        <a:sysClr val="windowText" lastClr="000000"/>
      </a:dk1>
      <a:lt1>
        <a:sysClr val="window" lastClr="FFFFFF"/>
      </a:lt1>
      <a:dk2>
        <a:srgbClr val="808080"/>
      </a:dk2>
      <a:lt2>
        <a:srgbClr val="EBE6E1"/>
      </a:lt2>
      <a:accent1>
        <a:srgbClr val="23408F"/>
      </a:accent1>
      <a:accent2>
        <a:srgbClr val="B7D44D"/>
      </a:accent2>
      <a:accent3>
        <a:srgbClr val="DDB359"/>
      </a:accent3>
      <a:accent4>
        <a:srgbClr val="00AEEF"/>
      </a:accent4>
      <a:accent5>
        <a:srgbClr val="6E4A90"/>
      </a:accent5>
      <a:accent6>
        <a:srgbClr val="FA7841"/>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33026</TotalTime>
  <Words>4605</Words>
  <Application>Microsoft Office PowerPoint</Application>
  <PresentationFormat>On-screen Show (4:3)</PresentationFormat>
  <Paragraphs>699</Paragraphs>
  <Slides>37</Slides>
  <Notes>37</Notes>
  <HiddenSlides>0</HiddenSlides>
  <MMClips>0</MMClips>
  <ScaleCrop>false</ScaleCrop>
  <HeadingPairs>
    <vt:vector size="4" baseType="variant">
      <vt:variant>
        <vt:lpstr>Theme</vt:lpstr>
      </vt:variant>
      <vt:variant>
        <vt:i4>2</vt:i4>
      </vt:variant>
      <vt:variant>
        <vt:lpstr>Slide Titles</vt:lpstr>
      </vt:variant>
      <vt:variant>
        <vt:i4>37</vt:i4>
      </vt:variant>
    </vt:vector>
  </HeadingPairs>
  <TitlesOfParts>
    <vt:vector size="39" baseType="lpstr">
      <vt:lpstr>GOES-R Introduction Theme</vt:lpstr>
      <vt:lpstr>GOES-R Generic Theme</vt:lpstr>
      <vt:lpstr>Basic Operations of ABI on GOES-R Scan strategy and temporal refresh;  Bands overview;  Spatial resolution; Parallax; Bit depth;   Operation of GOES-R and legacy  GOES simultaneously  </vt:lpstr>
      <vt:lpstr>Learning Objectives for this Module on ABI (ABI:  Advanced Baseline Imager:  GOES-R’s Multi-spectral Sensor)</vt:lpstr>
      <vt:lpstr>Advanced Baseline Imager</vt:lpstr>
      <vt:lpstr>ABI Mode 3 (Flex mode)</vt:lpstr>
      <vt:lpstr>ABI Mode 4 -- (Continuous Full Disk)</vt:lpstr>
      <vt:lpstr>ABI Mode 6 -- (Tested in 2018)</vt:lpstr>
      <vt:lpstr>Baseline ABI Sectors</vt:lpstr>
      <vt:lpstr>PowerPoint Presentation</vt:lpstr>
      <vt:lpstr>PowerPoint Presentation</vt:lpstr>
      <vt:lpstr>PowerPoint Presentation</vt:lpstr>
      <vt:lpstr>How do you position a Meso?</vt:lpstr>
      <vt:lpstr>The Advanced Baseline Imager:   ABI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Parallax</vt:lpstr>
      <vt:lpstr>PowerPoint Presentation</vt:lpstr>
      <vt:lpstr>PowerPoint Presentation</vt:lpstr>
      <vt:lpstr>PowerPoint Presentation</vt:lpstr>
      <vt:lpstr>GOES-R Imagery Bit Depths</vt:lpstr>
      <vt:lpstr>Bit Depth Matters – this is 8-bit</vt:lpstr>
      <vt:lpstr>This is the 11-bit representation of the image</vt:lpstr>
      <vt:lpstr>One-minute Imagery</vt:lpstr>
      <vt:lpstr>Mesoscale Sectors</vt:lpstr>
      <vt:lpstr>What does GOES-R + GOES-Heritage mean for Spatial Resolution?</vt:lpstr>
      <vt:lpstr>PowerPoint Presentation</vt:lpstr>
      <vt:lpstr>2017-2018 Reality GOES-16 as GOES East/ GOES-15 as GOES-West Infrared Resolution color coded</vt:lpstr>
      <vt:lpstr>PowerPoint Presentation</vt:lpstr>
      <vt:lpstr>Acronyms from this training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Schmit</dc:creator>
  <cp:lastModifiedBy>Scott Lindstrom</cp:lastModifiedBy>
  <cp:revision>353</cp:revision>
  <cp:lastPrinted>2018-05-11T18:37:16Z</cp:lastPrinted>
  <dcterms:created xsi:type="dcterms:W3CDTF">2015-12-23T18:28:11Z</dcterms:created>
  <dcterms:modified xsi:type="dcterms:W3CDTF">2018-09-18T15:34:40Z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BasicOperationsGOES_R</vt:lpwstr>
  </property>
  <property fmtid="{D5CDD505-2E9C-101B-9397-08002B2CF9AE}" pid="4" name="ArticulateProjectVersion">
    <vt:lpwstr>7</vt:lpwstr>
  </property>
  <property fmtid="{D5CDD505-2E9C-101B-9397-08002B2CF9AE}" pid="5" name="ArticulateGUID">
    <vt:lpwstr>C662E4B3-71DD-426E-844F-AA7B08C48D46</vt:lpwstr>
  </property>
  <property fmtid="{D5CDD505-2E9C-101B-9397-08002B2CF9AE}" pid="6" name="ArticulateProjectFull">
    <vt:lpwstr>C:\Users\scottl\VISIT\SatFoundationCourse\ScanningEtc\BasicOperationsGOES_R_G16.ppta</vt:lpwstr>
  </property>
</Properties>
</file>